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6.xml" ContentType="application/vnd.openxmlformats-officedocument.presentationml.tags+xml"/>
  <Override PartName="/ppt/notesSlides/notesSlide3.xml" ContentType="application/vnd.openxmlformats-officedocument.presentationml.notesSlide+xml"/>
  <Override PartName="/ppt/tags/tag117.xml" ContentType="application/vnd.openxmlformats-officedocument.presentationml.tags+xml"/>
  <Override PartName="/ppt/notesSlides/notesSlide4.xml" ContentType="application/vnd.openxmlformats-officedocument.presentationml.notesSlide+xml"/>
  <Override PartName="/ppt/tags/tag118.xml" ContentType="application/vnd.openxmlformats-officedocument.presentationml.tags+xml"/>
  <Override PartName="/ppt/notesSlides/notesSlide5.xml" ContentType="application/vnd.openxmlformats-officedocument.presentationml.notesSlide+xml"/>
  <Override PartName="/ppt/tags/tag119.xml" ContentType="application/vnd.openxmlformats-officedocument.presentationml.tags+xml"/>
  <Override PartName="/ppt/notesSlides/notesSlide6.xml" ContentType="application/vnd.openxmlformats-officedocument.presentationml.notesSlide+xml"/>
  <Override PartName="/ppt/tags/tag120.xml" ContentType="application/vnd.openxmlformats-officedocument.presentationml.tags+xml"/>
  <Override PartName="/ppt/notesSlides/notesSlide7.xml" ContentType="application/vnd.openxmlformats-officedocument.presentationml.notesSlide+xml"/>
  <Override PartName="/ppt/tags/tag121.xml" ContentType="application/vnd.openxmlformats-officedocument.presentationml.tags+xml"/>
  <Override PartName="/ppt/notesSlides/notesSlide8.xml" ContentType="application/vnd.openxmlformats-officedocument.presentationml.notesSlide+xml"/>
  <Override PartName="/ppt/tags/tag122.xml" ContentType="application/vnd.openxmlformats-officedocument.presentationml.tags+xml"/>
  <Override PartName="/ppt/notesSlides/notesSlide9.xml" ContentType="application/vnd.openxmlformats-officedocument.presentationml.notesSlide+xml"/>
  <Override PartName="/ppt/tags/tag123.xml" ContentType="application/vnd.openxmlformats-officedocument.presentationml.tags+xml"/>
  <Override PartName="/ppt/notesSlides/notesSlide10.xml" ContentType="application/vnd.openxmlformats-officedocument.presentationml.notesSlide+xml"/>
  <Override PartName="/ppt/tags/tag124.xml" ContentType="application/vnd.openxmlformats-officedocument.presentationml.tags+xml"/>
  <Override PartName="/ppt/notesSlides/notesSlide11.xml" ContentType="application/vnd.openxmlformats-officedocument.presentationml.notesSlide+xml"/>
  <Override PartName="/ppt/tags/tag125.xml" ContentType="application/vnd.openxmlformats-officedocument.presentationml.tags+xml"/>
  <Override PartName="/ppt/notesSlides/notesSlide12.xml" ContentType="application/vnd.openxmlformats-officedocument.presentationml.notesSlide+xml"/>
  <Override PartName="/ppt/tags/tag126.xml" ContentType="application/vnd.openxmlformats-officedocument.presentationml.tags+xml"/>
  <Override PartName="/ppt/notesSlides/notesSlide13.xml" ContentType="application/vnd.openxmlformats-officedocument.presentationml.notesSlide+xml"/>
  <Override PartName="/ppt/tags/tag127.xml" ContentType="application/vnd.openxmlformats-officedocument.presentationml.tags+xml"/>
  <Override PartName="/ppt/notesSlides/notesSlide14.xml" ContentType="application/vnd.openxmlformats-officedocument.presentationml.notesSlide+xml"/>
  <Override PartName="/ppt/tags/tag128.xml" ContentType="application/vnd.openxmlformats-officedocument.presentationml.tags+xml"/>
  <Override PartName="/ppt/notesSlides/notesSlide15.xml" ContentType="application/vnd.openxmlformats-officedocument.presentationml.notesSlide+xml"/>
  <Override PartName="/ppt/tags/tag129.xml" ContentType="application/vnd.openxmlformats-officedocument.presentationml.tags+xml"/>
  <Override PartName="/ppt/notesSlides/notesSlide16.xml" ContentType="application/vnd.openxmlformats-officedocument.presentationml.notesSlide+xml"/>
  <Override PartName="/ppt/tags/tag130.xml" ContentType="application/vnd.openxmlformats-officedocument.presentationml.tags+xml"/>
  <Override PartName="/ppt/notesSlides/notesSlide17.xml" ContentType="application/vnd.openxmlformats-officedocument.presentationml.notesSlide+xml"/>
  <Override PartName="/ppt/tags/tag131.xml" ContentType="application/vnd.openxmlformats-officedocument.presentationml.tags+xml"/>
  <Override PartName="/ppt/notesSlides/notesSlide18.xml" ContentType="application/vnd.openxmlformats-officedocument.presentationml.notesSlide+xml"/>
  <Override PartName="/ppt/tags/tag132.xml" ContentType="application/vnd.openxmlformats-officedocument.presentationml.tags+xml"/>
  <Override PartName="/ppt/notesSlides/notesSlide19.xml" ContentType="application/vnd.openxmlformats-officedocument.presentationml.notesSlide+xml"/>
  <Override PartName="/ppt/tags/tag133.xml" ContentType="application/vnd.openxmlformats-officedocument.presentationml.tags+xml"/>
  <Override PartName="/ppt/notesSlides/notesSlide20.xml" ContentType="application/vnd.openxmlformats-officedocument.presentationml.notesSlide+xml"/>
  <Override PartName="/ppt/tags/tag134.xml" ContentType="application/vnd.openxmlformats-officedocument.presentationml.tags+xml"/>
  <Override PartName="/ppt/notesSlides/notesSlide21.xml" ContentType="application/vnd.openxmlformats-officedocument.presentationml.notesSlide+xml"/>
  <Override PartName="/ppt/tags/tag135.xml" ContentType="application/vnd.openxmlformats-officedocument.presentationml.tags+xml"/>
  <Override PartName="/ppt/notesSlides/notesSlide22.xml" ContentType="application/vnd.openxmlformats-officedocument.presentationml.notesSlide+xml"/>
  <Override PartName="/ppt/tags/tag136.xml" ContentType="application/vnd.openxmlformats-officedocument.presentationml.tags+xml"/>
  <Override PartName="/ppt/notesSlides/notesSlide23.xml" ContentType="application/vnd.openxmlformats-officedocument.presentationml.notesSlide+xml"/>
  <Override PartName="/ppt/tags/tag137.xml" ContentType="application/vnd.openxmlformats-officedocument.presentationml.tags+xml"/>
  <Override PartName="/ppt/notesSlides/notesSlide24.xml" ContentType="application/vnd.openxmlformats-officedocument.presentationml.notesSlide+xml"/>
  <Override PartName="/ppt/tags/tag138.xml" ContentType="application/vnd.openxmlformats-officedocument.presentationml.tags+xml"/>
  <Override PartName="/ppt/notesSlides/notesSlide25.xml" ContentType="application/vnd.openxmlformats-officedocument.presentationml.notesSlide+xml"/>
  <Override PartName="/ppt/tags/tag139.xml" ContentType="application/vnd.openxmlformats-officedocument.presentationml.tags+xml"/>
  <Override PartName="/ppt/notesSlides/notesSlide26.xml" ContentType="application/vnd.openxmlformats-officedocument.presentationml.notesSlide+xml"/>
  <Override PartName="/ppt/tags/tag140.xml" ContentType="application/vnd.openxmlformats-officedocument.presentationml.tags+xml"/>
  <Override PartName="/ppt/notesSlides/notesSlide27.xml" ContentType="application/vnd.openxmlformats-officedocument.presentationml.notesSlide+xml"/>
  <Override PartName="/ppt/tags/tag141.xml" ContentType="application/vnd.openxmlformats-officedocument.presentationml.tags+xml"/>
  <Override PartName="/ppt/notesSlides/notesSlide28.xml" ContentType="application/vnd.openxmlformats-officedocument.presentationml.notesSlide+xml"/>
  <Override PartName="/ppt/tags/tag142.xml" ContentType="application/vnd.openxmlformats-officedocument.presentationml.tags+xml"/>
  <Override PartName="/ppt/notesSlides/notesSlide29.xml" ContentType="application/vnd.openxmlformats-officedocument.presentationml.notesSlide+xml"/>
  <Override PartName="/ppt/tags/tag143.xml" ContentType="application/vnd.openxmlformats-officedocument.presentationml.tags+xml"/>
  <Override PartName="/ppt/notesSlides/notesSlide30.xml" ContentType="application/vnd.openxmlformats-officedocument.presentationml.notesSlide+xml"/>
  <Override PartName="/ppt/tags/tag144.xml" ContentType="application/vnd.openxmlformats-officedocument.presentationml.tags+xml"/>
  <Override PartName="/ppt/notesSlides/notesSlide31.xml" ContentType="application/vnd.openxmlformats-officedocument.presentationml.notesSlide+xml"/>
  <Override PartName="/ppt/tags/tag145.xml" ContentType="application/vnd.openxmlformats-officedocument.presentationml.tags+xml"/>
  <Override PartName="/ppt/notesSlides/notesSlide32.xml" ContentType="application/vnd.openxmlformats-officedocument.presentationml.notesSlide+xml"/>
  <Override PartName="/ppt/tags/tag146.xml" ContentType="application/vnd.openxmlformats-officedocument.presentationml.tags+xml"/>
  <Override PartName="/ppt/notesSlides/notesSlide33.xml" ContentType="application/vnd.openxmlformats-officedocument.presentationml.notesSlide+xml"/>
  <Override PartName="/ppt/tags/tag147.xml" ContentType="application/vnd.openxmlformats-officedocument.presentationml.tags+xml"/>
  <Override PartName="/ppt/notesSlides/notesSlide34.xml" ContentType="application/vnd.openxmlformats-officedocument.presentationml.notesSlide+xml"/>
  <Override PartName="/ppt/tags/tag148.xml" ContentType="application/vnd.openxmlformats-officedocument.presentationml.tags+xml"/>
  <Override PartName="/ppt/notesSlides/notesSlide35.xml" ContentType="application/vnd.openxmlformats-officedocument.presentationml.notesSlide+xml"/>
  <Override PartName="/ppt/tags/tag149.xml" ContentType="application/vnd.openxmlformats-officedocument.presentationml.tags+xml"/>
  <Override PartName="/ppt/notesSlides/notesSlide36.xml" ContentType="application/vnd.openxmlformats-officedocument.presentationml.notesSlide+xml"/>
  <Override PartName="/ppt/tags/tag150.xml" ContentType="application/vnd.openxmlformats-officedocument.presentationml.tags+xml"/>
  <Override PartName="/ppt/notesSlides/notesSlide37.xml" ContentType="application/vnd.openxmlformats-officedocument.presentationml.notesSlide+xml"/>
  <Override PartName="/ppt/tags/tag151.xml" ContentType="application/vnd.openxmlformats-officedocument.presentationml.tags+xml"/>
  <Override PartName="/ppt/notesSlides/notesSlide38.xml" ContentType="application/vnd.openxmlformats-officedocument.presentationml.notesSlide+xml"/>
  <Override PartName="/ppt/tags/tag15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53.xml" ContentType="application/vnd.openxmlformats-officedocument.presentationml.tags+xml"/>
  <Override PartName="/ppt/notesSlides/notesSlide42.xml" ContentType="application/vnd.openxmlformats-officedocument.presentationml.notesSlide+xml"/>
  <Override PartName="/ppt/tags/tag154.xml" ContentType="application/vnd.openxmlformats-officedocument.presentationml.tags+xml"/>
  <Override PartName="/ppt/notesSlides/notesSlide43.xml" ContentType="application/vnd.openxmlformats-officedocument.presentationml.notesSlide+xml"/>
  <Override PartName="/ppt/tags/tag15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56.xml" ContentType="application/vnd.openxmlformats-officedocument.presentationml.tags+xml"/>
  <Override PartName="/ppt/notesSlides/notesSlide46.xml" ContentType="application/vnd.openxmlformats-officedocument.presentationml.notesSlide+xml"/>
  <Override PartName="/ppt/tags/tag157.xml" ContentType="application/vnd.openxmlformats-officedocument.presentationml.tags+xml"/>
  <Override PartName="/ppt/notesSlides/notesSlide47.xml" ContentType="application/vnd.openxmlformats-officedocument.presentationml.notesSlide+xml"/>
  <Override PartName="/ppt/tags/tag158.xml" ContentType="application/vnd.openxmlformats-officedocument.presentationml.tags+xml"/>
  <Override PartName="/ppt/notesSlides/notesSlide48.xml" ContentType="application/vnd.openxmlformats-officedocument.presentationml.notesSlide+xml"/>
  <Override PartName="/ppt/tags/tag159.xml" ContentType="application/vnd.openxmlformats-officedocument.presentationml.tags+xml"/>
  <Override PartName="/ppt/notesSlides/notesSlide49.xml" ContentType="application/vnd.openxmlformats-officedocument.presentationml.notesSlide+xml"/>
  <Override PartName="/ppt/tags/tag160.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61.xml" ContentType="application/vnd.openxmlformats-officedocument.presentationml.tags+xml"/>
  <Override PartName="/ppt/notesSlides/notesSlide53.xml" ContentType="application/vnd.openxmlformats-officedocument.presentationml.notesSlide+xml"/>
  <Override PartName="/ppt/tags/tag162.xml" ContentType="application/vnd.openxmlformats-officedocument.presentationml.tags+xml"/>
  <Override PartName="/ppt/notesSlides/notesSlide54.xml" ContentType="application/vnd.openxmlformats-officedocument.presentationml.notesSlide+xml"/>
  <Override PartName="/ppt/tags/tag163.xml" ContentType="application/vnd.openxmlformats-officedocument.presentationml.tags+xml"/>
  <Override PartName="/ppt/notesSlides/notesSlide55.xml" ContentType="application/vnd.openxmlformats-officedocument.presentationml.notesSlide+xml"/>
  <Override PartName="/ppt/tags/tag164.xml" ContentType="application/vnd.openxmlformats-officedocument.presentationml.tags+xml"/>
  <Override PartName="/ppt/notesSlides/notesSlide56.xml" ContentType="application/vnd.openxmlformats-officedocument.presentationml.notesSlide+xml"/>
  <Override PartName="/ppt/tags/tag165.xml" ContentType="application/vnd.openxmlformats-officedocument.presentationml.tags+xml"/>
  <Override PartName="/ppt/notesSlides/notesSlide57.xml" ContentType="application/vnd.openxmlformats-officedocument.presentationml.notesSlide+xml"/>
  <Override PartName="/ppt/tags/tag166.xml" ContentType="application/vnd.openxmlformats-officedocument.presentationml.tags+xml"/>
  <Override PartName="/ppt/notesSlides/notesSlide58.xml" ContentType="application/vnd.openxmlformats-officedocument.presentationml.notesSlide+xml"/>
  <Override PartName="/ppt/tags/tag167.xml" ContentType="application/vnd.openxmlformats-officedocument.presentationml.tags+xml"/>
  <Override PartName="/ppt/notesSlides/notesSlide59.xml" ContentType="application/vnd.openxmlformats-officedocument.presentationml.notesSlide+xml"/>
  <Override PartName="/ppt/tags/tag168.xml" ContentType="application/vnd.openxmlformats-officedocument.presentationml.tags+xml"/>
  <Override PartName="/ppt/notesSlides/notesSlide60.xml" ContentType="application/vnd.openxmlformats-officedocument.presentationml.notesSlide+xml"/>
  <Override PartName="/ppt/tags/tag169.xml" ContentType="application/vnd.openxmlformats-officedocument.presentationml.tags+xml"/>
  <Override PartName="/ppt/notesSlides/notesSlide61.xml" ContentType="application/vnd.openxmlformats-officedocument.presentationml.notesSlide+xml"/>
  <Override PartName="/ppt/tags/tag170.xml" ContentType="application/vnd.openxmlformats-officedocument.presentationml.tags+xml"/>
  <Override PartName="/ppt/notesSlides/notesSlide62.xml" ContentType="application/vnd.openxmlformats-officedocument.presentationml.notesSlide+xml"/>
  <Override PartName="/ppt/tags/tag171.xml" ContentType="application/vnd.openxmlformats-officedocument.presentationml.tags+xml"/>
  <Override PartName="/ppt/notesSlides/notesSlide63.xml" ContentType="application/vnd.openxmlformats-officedocument.presentationml.notesSlide+xml"/>
  <Override PartName="/ppt/tags/tag172.xml" ContentType="application/vnd.openxmlformats-officedocument.presentationml.tags+xml"/>
  <Override PartName="/ppt/notesSlides/notesSlide64.xml" ContentType="application/vnd.openxmlformats-officedocument.presentationml.notesSlide+xml"/>
  <Override PartName="/ppt/tags/tag173.xml" ContentType="application/vnd.openxmlformats-officedocument.presentationml.tags+xml"/>
  <Override PartName="/ppt/notesSlides/notesSlide65.xml" ContentType="application/vnd.openxmlformats-officedocument.presentationml.notesSlide+xml"/>
  <Override PartName="/ppt/tags/tag174.xml" ContentType="application/vnd.openxmlformats-officedocument.presentationml.tags+xml"/>
  <Override PartName="/ppt/notesSlides/notesSlide66.xml" ContentType="application/vnd.openxmlformats-officedocument.presentationml.notesSlide+xml"/>
  <Override PartName="/ppt/tags/tag175.xml" ContentType="application/vnd.openxmlformats-officedocument.presentationml.tags+xml"/>
  <Override PartName="/ppt/notesSlides/notesSlide67.xml" ContentType="application/vnd.openxmlformats-officedocument.presentationml.notesSlide+xml"/>
  <Override PartName="/ppt/tags/tag176.xml" ContentType="application/vnd.openxmlformats-officedocument.presentationml.tags+xml"/>
  <Override PartName="/ppt/notesSlides/notesSlide68.xml" ContentType="application/vnd.openxmlformats-officedocument.presentationml.notesSlide+xml"/>
  <Override PartName="/ppt/tags/tag177.xml" ContentType="application/vnd.openxmlformats-officedocument.presentationml.tags+xml"/>
  <Override PartName="/ppt/notesSlides/notesSlide69.xml" ContentType="application/vnd.openxmlformats-officedocument.presentationml.notesSlide+xml"/>
  <Override PartName="/ppt/tags/tag178.xml" ContentType="application/vnd.openxmlformats-officedocument.presentationml.tags+xml"/>
  <Override PartName="/ppt/notesSlides/notesSlide70.xml" ContentType="application/vnd.openxmlformats-officedocument.presentationml.notesSlide+xml"/>
  <Override PartName="/ppt/tags/tag179.xml" ContentType="application/vnd.openxmlformats-officedocument.presentationml.tags+xml"/>
  <Override PartName="/ppt/notesSlides/notesSlide71.xml" ContentType="application/vnd.openxmlformats-officedocument.presentationml.notesSlide+xml"/>
  <Override PartName="/ppt/tags/tag180.xml" ContentType="application/vnd.openxmlformats-officedocument.presentationml.tags+xml"/>
  <Override PartName="/ppt/notesSlides/notesSlide72.xml" ContentType="application/vnd.openxmlformats-officedocument.presentationml.notesSlide+xml"/>
  <Override PartName="/ppt/tags/tag181.xml" ContentType="application/vnd.openxmlformats-officedocument.presentationml.tags+xml"/>
  <Override PartName="/ppt/notesSlides/notesSlide73.xml" ContentType="application/vnd.openxmlformats-officedocument.presentationml.notesSlide+xml"/>
  <Override PartName="/ppt/tags/tag182.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9" r:id="rId1"/>
    <p:sldMasterId id="2147483672" r:id="rId2"/>
    <p:sldMasterId id="2147483860" r:id="rId3"/>
    <p:sldMasterId id="2147483797" r:id="rId4"/>
    <p:sldMasterId id="2147484028" r:id="rId5"/>
    <p:sldMasterId id="2147484051" r:id="rId6"/>
    <p:sldMasterId id="2147484099" r:id="rId7"/>
  </p:sldMasterIdLst>
  <p:notesMasterIdLst>
    <p:notesMasterId r:id="rId89"/>
  </p:notesMasterIdLst>
  <p:handoutMasterIdLst>
    <p:handoutMasterId r:id="rId90"/>
  </p:handoutMasterIdLst>
  <p:sldIdLst>
    <p:sldId id="343" r:id="rId8"/>
    <p:sldId id="344" r:id="rId9"/>
    <p:sldId id="363" r:id="rId10"/>
    <p:sldId id="652" r:id="rId11"/>
    <p:sldId id="618" r:id="rId12"/>
    <p:sldId id="619" r:id="rId13"/>
    <p:sldId id="620" r:id="rId14"/>
    <p:sldId id="621" r:id="rId15"/>
    <p:sldId id="622" r:id="rId16"/>
    <p:sldId id="510" r:id="rId17"/>
    <p:sldId id="623" r:id="rId18"/>
    <p:sldId id="512" r:id="rId19"/>
    <p:sldId id="624" r:id="rId20"/>
    <p:sldId id="514" r:id="rId21"/>
    <p:sldId id="515" r:id="rId22"/>
    <p:sldId id="516" r:id="rId23"/>
    <p:sldId id="517" r:id="rId24"/>
    <p:sldId id="518" r:id="rId25"/>
    <p:sldId id="519" r:id="rId26"/>
    <p:sldId id="520" r:id="rId27"/>
    <p:sldId id="625" r:id="rId28"/>
    <p:sldId id="626" r:id="rId29"/>
    <p:sldId id="627" r:id="rId30"/>
    <p:sldId id="628" r:id="rId31"/>
    <p:sldId id="629" r:id="rId32"/>
    <p:sldId id="630" r:id="rId33"/>
    <p:sldId id="631" r:id="rId34"/>
    <p:sldId id="529" r:id="rId35"/>
    <p:sldId id="528" r:id="rId36"/>
    <p:sldId id="530" r:id="rId37"/>
    <p:sldId id="632" r:id="rId38"/>
    <p:sldId id="532" r:id="rId39"/>
    <p:sldId id="533" r:id="rId40"/>
    <p:sldId id="534" r:id="rId41"/>
    <p:sldId id="633" r:id="rId42"/>
    <p:sldId id="536" r:id="rId43"/>
    <p:sldId id="634" r:id="rId44"/>
    <p:sldId id="635" r:id="rId45"/>
    <p:sldId id="636" r:id="rId46"/>
    <p:sldId id="540" r:id="rId47"/>
    <p:sldId id="541" r:id="rId48"/>
    <p:sldId id="637" r:id="rId49"/>
    <p:sldId id="638" r:id="rId50"/>
    <p:sldId id="639" r:id="rId51"/>
    <p:sldId id="551" r:id="rId52"/>
    <p:sldId id="552" r:id="rId53"/>
    <p:sldId id="640" r:id="rId54"/>
    <p:sldId id="641" r:id="rId55"/>
    <p:sldId id="642" r:id="rId56"/>
    <p:sldId id="643" r:id="rId57"/>
    <p:sldId id="644" r:id="rId58"/>
    <p:sldId id="645" r:id="rId59"/>
    <p:sldId id="646" r:id="rId60"/>
    <p:sldId id="647" r:id="rId61"/>
    <p:sldId id="558" r:id="rId62"/>
    <p:sldId id="559" r:id="rId63"/>
    <p:sldId id="560" r:id="rId64"/>
    <p:sldId id="561" r:id="rId65"/>
    <p:sldId id="562" r:id="rId66"/>
    <p:sldId id="498" r:id="rId67"/>
    <p:sldId id="563" r:id="rId68"/>
    <p:sldId id="564" r:id="rId69"/>
    <p:sldId id="565" r:id="rId70"/>
    <p:sldId id="566" r:id="rId71"/>
    <p:sldId id="581" r:id="rId72"/>
    <p:sldId id="582" r:id="rId73"/>
    <p:sldId id="583" r:id="rId74"/>
    <p:sldId id="584" r:id="rId75"/>
    <p:sldId id="590" r:id="rId76"/>
    <p:sldId id="591" r:id="rId77"/>
    <p:sldId id="592" r:id="rId78"/>
    <p:sldId id="593" r:id="rId79"/>
    <p:sldId id="648" r:id="rId80"/>
    <p:sldId id="595" r:id="rId81"/>
    <p:sldId id="649" r:id="rId82"/>
    <p:sldId id="596" r:id="rId83"/>
    <p:sldId id="617" r:id="rId84"/>
    <p:sldId id="650" r:id="rId85"/>
    <p:sldId id="347" r:id="rId86"/>
    <p:sldId id="356" r:id="rId87"/>
    <p:sldId id="358" r:id="rId88"/>
  </p:sldIdLst>
  <p:sldSz cx="9144000" cy="6858000" type="screen4x3"/>
  <p:notesSz cx="7315200" cy="9601200"/>
  <p:custDataLst>
    <p:tags r:id="rId91"/>
  </p:custDataLst>
  <p:defaultTextStyle>
    <a:defPPr>
      <a:defRPr lang="en-US"/>
    </a:defPPr>
    <a:lvl1pPr marL="0" algn="l" defTabSz="457138" rtl="0" eaLnBrk="1" latinLnBrk="0" hangingPunct="1">
      <a:defRPr sz="1799" kern="1200">
        <a:solidFill>
          <a:schemeClr val="tx1"/>
        </a:solidFill>
        <a:latin typeface="+mn-lt"/>
        <a:ea typeface="+mn-ea"/>
        <a:cs typeface="+mn-cs"/>
      </a:defRPr>
    </a:lvl1pPr>
    <a:lvl2pPr marL="457138" algn="l" defTabSz="457138" rtl="0" eaLnBrk="1" latinLnBrk="0" hangingPunct="1">
      <a:defRPr sz="1799" kern="1200">
        <a:solidFill>
          <a:schemeClr val="tx1"/>
        </a:solidFill>
        <a:latin typeface="+mn-lt"/>
        <a:ea typeface="+mn-ea"/>
        <a:cs typeface="+mn-cs"/>
      </a:defRPr>
    </a:lvl2pPr>
    <a:lvl3pPr marL="914278" algn="l" defTabSz="457138" rtl="0" eaLnBrk="1" latinLnBrk="0" hangingPunct="1">
      <a:defRPr sz="1799" kern="1200">
        <a:solidFill>
          <a:schemeClr val="tx1"/>
        </a:solidFill>
        <a:latin typeface="+mn-lt"/>
        <a:ea typeface="+mn-ea"/>
        <a:cs typeface="+mn-cs"/>
      </a:defRPr>
    </a:lvl3pPr>
    <a:lvl4pPr marL="1371417" algn="l" defTabSz="457138" rtl="0" eaLnBrk="1" latinLnBrk="0" hangingPunct="1">
      <a:defRPr sz="1799" kern="1200">
        <a:solidFill>
          <a:schemeClr val="tx1"/>
        </a:solidFill>
        <a:latin typeface="+mn-lt"/>
        <a:ea typeface="+mn-ea"/>
        <a:cs typeface="+mn-cs"/>
      </a:defRPr>
    </a:lvl4pPr>
    <a:lvl5pPr marL="1828556" algn="l" defTabSz="457138" rtl="0" eaLnBrk="1" latinLnBrk="0" hangingPunct="1">
      <a:defRPr sz="1799" kern="1200">
        <a:solidFill>
          <a:schemeClr val="tx1"/>
        </a:solidFill>
        <a:latin typeface="+mn-lt"/>
        <a:ea typeface="+mn-ea"/>
        <a:cs typeface="+mn-cs"/>
      </a:defRPr>
    </a:lvl5pPr>
    <a:lvl6pPr marL="2285695" algn="l" defTabSz="457138" rtl="0" eaLnBrk="1" latinLnBrk="0" hangingPunct="1">
      <a:defRPr sz="1799" kern="1200">
        <a:solidFill>
          <a:schemeClr val="tx1"/>
        </a:solidFill>
        <a:latin typeface="+mn-lt"/>
        <a:ea typeface="+mn-ea"/>
        <a:cs typeface="+mn-cs"/>
      </a:defRPr>
    </a:lvl6pPr>
    <a:lvl7pPr marL="2742834" algn="l" defTabSz="457138" rtl="0" eaLnBrk="1" latinLnBrk="0" hangingPunct="1">
      <a:defRPr sz="1799" kern="1200">
        <a:solidFill>
          <a:schemeClr val="tx1"/>
        </a:solidFill>
        <a:latin typeface="+mn-lt"/>
        <a:ea typeface="+mn-ea"/>
        <a:cs typeface="+mn-cs"/>
      </a:defRPr>
    </a:lvl7pPr>
    <a:lvl8pPr marL="3199973" algn="l" defTabSz="457138" rtl="0" eaLnBrk="1" latinLnBrk="0" hangingPunct="1">
      <a:defRPr sz="1799" kern="1200">
        <a:solidFill>
          <a:schemeClr val="tx1"/>
        </a:solidFill>
        <a:latin typeface="+mn-lt"/>
        <a:ea typeface="+mn-ea"/>
        <a:cs typeface="+mn-cs"/>
      </a:defRPr>
    </a:lvl8pPr>
    <a:lvl9pPr marL="3657113" algn="l" defTabSz="457138"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pos="2304" userDrawn="1">
          <p15:clr>
            <a:srgbClr val="A4A3A4"/>
          </p15:clr>
        </p15:guide>
        <p15:guide id="3" orient="horz" pos="3552" userDrawn="1">
          <p15:clr>
            <a:srgbClr val="A4A3A4"/>
          </p15:clr>
        </p15:guide>
        <p15:guide id="4" pos="744" userDrawn="1">
          <p15:clr>
            <a:srgbClr val="A4A3A4"/>
          </p15:clr>
        </p15:guide>
        <p15:guide id="5" pos="5184"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Hovis" initials="SH" lastIdx="32" clrIdx="0"/>
  <p:cmAuthor id="2" name="Laurie Curtis" initials="LC" lastIdx="14" clrIdx="1">
    <p:extLst>
      <p:ext uri="{19B8F6BF-5375-455C-9EA6-DF929625EA0E}">
        <p15:presenceInfo xmlns:p15="http://schemas.microsoft.com/office/powerpoint/2012/main" userId="S-1-5-21-484763869-706699826-682003330-252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a:srgbClr val="FFFFFF"/>
    <a:srgbClr val="002060"/>
    <a:srgbClr val="BFBFBF"/>
    <a:srgbClr val="828282"/>
    <a:srgbClr val="FFC1C1"/>
    <a:srgbClr val="186C17"/>
    <a:srgbClr val="0086B3"/>
    <a:srgbClr val="D9D9D9"/>
    <a:srgbClr val="C0F2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4029" autoAdjust="0"/>
  </p:normalViewPr>
  <p:slideViewPr>
    <p:cSldViewPr snapToGrid="0" snapToObjects="1">
      <p:cViewPr varScale="1">
        <p:scale>
          <a:sx n="85" d="100"/>
          <a:sy n="85" d="100"/>
        </p:scale>
        <p:origin x="2394" y="78"/>
      </p:cViewPr>
      <p:guideLst>
        <p:guide orient="horz" pos="1704"/>
        <p:guide pos="2304"/>
        <p:guide orient="horz" pos="3552"/>
        <p:guide pos="744"/>
        <p:guide pos="518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p:scale>
          <a:sx n="125" d="100"/>
          <a:sy n="125" d="100"/>
        </p:scale>
        <p:origin x="2832" y="-124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notesMaster" Target="notesMasters/notes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handoutMaster" Target="handoutMasters/handoutMaster1.xml"/><Relationship Id="rId95" Type="http://schemas.openxmlformats.org/officeDocument/2006/relationships/theme" Target="theme/theme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15.xml"/><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E4D48B1-FDA7-464D-9CFB-A7F2DEE021A6}" type="datetimeFigureOut">
              <a:rPr lang="en-US" smtClean="0"/>
              <a:pPr/>
              <a:t>5/30/2024</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000F95C-42EE-46F9-B428-D448A43F9A45}" type="slidenum">
              <a:rPr lang="en-US" smtClean="0"/>
              <a:pPr/>
              <a:t>‹#›</a:t>
            </a:fld>
            <a:endParaRPr lang="en-US" dirty="0"/>
          </a:p>
        </p:txBody>
      </p:sp>
    </p:spTree>
    <p:custDataLst>
      <p:tags r:id="rId2"/>
    </p:custDataLst>
    <p:extLst>
      <p:ext uri="{BB962C8B-B14F-4D97-AF65-F5344CB8AC3E}">
        <p14:creationId xmlns:p14="http://schemas.microsoft.com/office/powerpoint/2010/main" val="3009723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Notes Placeholder 9">
            <a:extLst>
              <a:ext uri="{FF2B5EF4-FFF2-40B4-BE49-F238E27FC236}">
                <a16:creationId xmlns:a16="http://schemas.microsoft.com/office/drawing/2014/main" id="{DA125027-1DCA-45CC-8F81-C3900252E601}"/>
              </a:ext>
            </a:extLst>
          </p:cNvPr>
          <p:cNvSpPr>
            <a:spLocks noGrp="1"/>
          </p:cNvSpPr>
          <p:nvPr>
            <p:ph type="body" sz="quarter" idx="3"/>
          </p:nvPr>
        </p:nvSpPr>
        <p:spPr>
          <a:xfrm>
            <a:off x="1463040" y="4620576"/>
            <a:ext cx="4389120" cy="3746184"/>
          </a:xfrm>
          <a:prstGeom prst="rect">
            <a:avLst/>
          </a:prstGeom>
        </p:spPr>
        <p:txBody>
          <a:bodyPr vert="horz" lIns="96661" tIns="48331" rIns="96661" bIns="48331" rtlCol="0"/>
          <a:lstStyle/>
          <a:p>
            <a:pPr>
              <a:spcBef>
                <a:spcPts val="600"/>
              </a:spcBef>
            </a:pPr>
            <a:r>
              <a:rPr lang="en-US" sz="1100" dirty="0">
                <a:latin typeface="Century Gothic" panose="020B0502020202020204" pitchFamily="34" charset="0"/>
                <a:ea typeface="Open Sans" panose="020B0606030504020204" pitchFamily="34" charset="0"/>
                <a:cs typeface="Open Sans" panose="020B0606030504020204" pitchFamily="34" charset="0"/>
              </a:rPr>
              <a:t>Click to edit Master text styles</a:t>
            </a:r>
          </a:p>
          <a:p>
            <a:pPr lvl="1">
              <a:spcBef>
                <a:spcPts val="634"/>
              </a:spcBef>
            </a:pPr>
            <a:r>
              <a:rPr lang="en-US" sz="1100" dirty="0">
                <a:latin typeface="Century Gothic" panose="020B0502020202020204" pitchFamily="34" charset="0"/>
                <a:ea typeface="Open Sans" panose="020B0606030504020204" pitchFamily="34" charset="0"/>
                <a:cs typeface="Open Sans" panose="020B0606030504020204" pitchFamily="34" charset="0"/>
              </a:rPr>
              <a:t>Text here</a:t>
            </a:r>
          </a:p>
          <a:p>
            <a:pPr lvl="2">
              <a:spcBef>
                <a:spcPts val="634"/>
              </a:spcBef>
            </a:pPr>
            <a:r>
              <a:rPr lang="en-US" sz="1100" dirty="0">
                <a:latin typeface="Century Gothic" panose="020B0502020202020204" pitchFamily="34" charset="0"/>
                <a:ea typeface="Open Sans" panose="020B0606030504020204" pitchFamily="34" charset="0"/>
                <a:cs typeface="Open Sans" panose="020B0606030504020204" pitchFamily="34" charset="0"/>
              </a:rPr>
              <a:t>Text here</a:t>
            </a:r>
          </a:p>
        </p:txBody>
      </p:sp>
      <p:sp>
        <p:nvSpPr>
          <p:cNvPr id="11" name="Slide Image Placeholder 10">
            <a:extLst>
              <a:ext uri="{FF2B5EF4-FFF2-40B4-BE49-F238E27FC236}">
                <a16:creationId xmlns:a16="http://schemas.microsoft.com/office/drawing/2014/main" id="{403778AE-FAF7-4ED6-91DC-C658A8A49B5A}"/>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dirty="0"/>
          </a:p>
        </p:txBody>
      </p:sp>
    </p:spTree>
    <p:extLst>
      <p:ext uri="{BB962C8B-B14F-4D97-AF65-F5344CB8AC3E}">
        <p14:creationId xmlns:p14="http://schemas.microsoft.com/office/powerpoint/2010/main" val="3836411397"/>
      </p:ext>
    </p:extLst>
  </p:cSld>
  <p:clrMap bg1="lt1" tx1="dk1" bg2="lt2" tx2="dk2" accent1="accent1" accent2="accent2" accent3="accent3" accent4="accent4" accent5="accent5" accent6="accent6" hlink="hlink" folHlink="folHlink"/>
  <p:notesStyle>
    <a:lvl1pPr marL="0" indent="0" algn="l" defTabSz="914278" rtl="0" eaLnBrk="1" latinLnBrk="0" hangingPunct="1">
      <a:spcBef>
        <a:spcPts val="634"/>
      </a:spcBef>
      <a:buFontTx/>
      <a:buNone/>
      <a:defRPr sz="1000" b="0" kern="1200">
        <a:solidFill>
          <a:schemeClr val="tx1"/>
        </a:solidFill>
        <a:latin typeface="Calibri" panose="020F0502020204030204" pitchFamily="34" charset="0"/>
        <a:ea typeface="+mn-ea"/>
        <a:cs typeface="Calibri" panose="020F0502020204030204" pitchFamily="34" charset="0"/>
      </a:defRPr>
    </a:lvl1pPr>
    <a:lvl2pPr marL="114285" indent="-114285" algn="l" defTabSz="914278" rtl="0" eaLnBrk="1" latinLnBrk="0" hangingPunct="1">
      <a:spcBef>
        <a:spcPts val="400"/>
      </a:spcBef>
      <a:buFont typeface="Arial" panose="020B0604020202020204" pitchFamily="34" charset="0"/>
      <a:buChar char="•"/>
      <a:tabLst>
        <a:tab pos="346028" algn="l"/>
      </a:tabLst>
      <a:defRPr sz="1000" kern="1200">
        <a:solidFill>
          <a:schemeClr val="tx1"/>
        </a:solidFill>
        <a:latin typeface="Calibri" panose="020F0502020204030204" pitchFamily="34" charset="0"/>
        <a:ea typeface="+mn-ea"/>
        <a:cs typeface="Calibri" panose="020F0502020204030204" pitchFamily="34" charset="0"/>
      </a:defRPr>
    </a:lvl2pPr>
    <a:lvl3pPr marL="114285" indent="171427" algn="l" defTabSz="914278" rtl="0" eaLnBrk="1" latinLnBrk="0" hangingPunct="1">
      <a:spcBef>
        <a:spcPts val="400"/>
      </a:spcBef>
      <a:buFont typeface="Century Gothic" panose="020B0502020202020204" pitchFamily="34" charset="0"/>
      <a:buChar char="―"/>
      <a:defRPr sz="1000" kern="1200">
        <a:solidFill>
          <a:schemeClr val="tx1"/>
        </a:solidFill>
        <a:latin typeface="Calibri" panose="020F0502020204030204" pitchFamily="34" charset="0"/>
        <a:ea typeface="+mn-ea"/>
        <a:cs typeface="Calibri" panose="020F0502020204030204" pitchFamily="34" charset="0"/>
      </a:defRPr>
    </a:lvl3pPr>
    <a:lvl4pPr marL="1371417" algn="l" defTabSz="914278" rtl="0" eaLnBrk="1" latinLnBrk="0" hangingPunct="1">
      <a:defRPr sz="1200" kern="1200">
        <a:solidFill>
          <a:schemeClr val="tx1"/>
        </a:solidFill>
        <a:latin typeface="+mn-lt"/>
        <a:ea typeface="+mn-ea"/>
        <a:cs typeface="+mn-cs"/>
      </a:defRPr>
    </a:lvl4pPr>
    <a:lvl5pPr marL="1828556" algn="l" defTabSz="914278" rtl="0" eaLnBrk="1" latinLnBrk="0" hangingPunct="1">
      <a:defRPr sz="1200" kern="1200">
        <a:solidFill>
          <a:schemeClr val="tx1"/>
        </a:solidFill>
        <a:latin typeface="+mn-lt"/>
        <a:ea typeface="+mn-ea"/>
        <a:cs typeface="+mn-cs"/>
      </a:defRPr>
    </a:lvl5pPr>
    <a:lvl6pPr marL="2285695" algn="l" defTabSz="914278" rtl="0" eaLnBrk="1" latinLnBrk="0" hangingPunct="1">
      <a:defRPr sz="1200" kern="1200">
        <a:solidFill>
          <a:schemeClr val="tx1"/>
        </a:solidFill>
        <a:latin typeface="+mn-lt"/>
        <a:ea typeface="+mn-ea"/>
        <a:cs typeface="+mn-cs"/>
      </a:defRPr>
    </a:lvl6pPr>
    <a:lvl7pPr marL="2742834" algn="l" defTabSz="914278" rtl="0" eaLnBrk="1" latinLnBrk="0" hangingPunct="1">
      <a:defRPr sz="1200" kern="1200">
        <a:solidFill>
          <a:schemeClr val="tx1"/>
        </a:solidFill>
        <a:latin typeface="+mn-lt"/>
        <a:ea typeface="+mn-ea"/>
        <a:cs typeface="+mn-cs"/>
      </a:defRPr>
    </a:lvl7pPr>
    <a:lvl8pPr marL="3199973" algn="l" defTabSz="914278" rtl="0" eaLnBrk="1" latinLnBrk="0" hangingPunct="1">
      <a:defRPr sz="1200" kern="1200">
        <a:solidFill>
          <a:schemeClr val="tx1"/>
        </a:solidFill>
        <a:latin typeface="+mn-lt"/>
        <a:ea typeface="+mn-ea"/>
        <a:cs typeface="+mn-cs"/>
      </a:defRPr>
    </a:lvl8pPr>
    <a:lvl9pPr marL="3657113" algn="l" defTabSz="9142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2281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In addition to the human costs suffered by victims and others, workplace violence costs American industry millions of dollars in lost productivity, medical costs, legal fees, and other related expenses.</a:t>
            </a:r>
          </a:p>
        </p:txBody>
      </p:sp>
    </p:spTree>
    <p:extLst>
      <p:ext uri="{BB962C8B-B14F-4D97-AF65-F5344CB8AC3E}">
        <p14:creationId xmlns:p14="http://schemas.microsoft.com/office/powerpoint/2010/main" val="1047171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Although workplace violence is often unpredictable and can happen in any business, there are some environments and occupations that are at higher risk. Occupations at a higher risk include healthcare workers, delivery drivers, law enforcement personnel, social service personnel, and customer service agents. Factors that increase the risk of workplace violence include the following:</a:t>
            </a:r>
          </a:p>
        </p:txBody>
      </p:sp>
    </p:spTree>
    <p:extLst>
      <p:ext uri="{BB962C8B-B14F-4D97-AF65-F5344CB8AC3E}">
        <p14:creationId xmlns:p14="http://schemas.microsoft.com/office/powerpoint/2010/main" val="328517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Working alone,</a:t>
            </a:r>
          </a:p>
        </p:txBody>
      </p:sp>
    </p:spTree>
    <p:extLst>
      <p:ext uri="{BB962C8B-B14F-4D97-AF65-F5344CB8AC3E}">
        <p14:creationId xmlns:p14="http://schemas.microsoft.com/office/powerpoint/2010/main" val="343533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Working at night,</a:t>
            </a:r>
          </a:p>
        </p:txBody>
      </p:sp>
    </p:spTree>
    <p:extLst>
      <p:ext uri="{BB962C8B-B14F-4D97-AF65-F5344CB8AC3E}">
        <p14:creationId xmlns:p14="http://schemas.microsoft.com/office/powerpoint/2010/main" val="3608109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Working in high-crime areas,</a:t>
            </a:r>
          </a:p>
        </p:txBody>
      </p:sp>
    </p:spTree>
    <p:extLst>
      <p:ext uri="{BB962C8B-B14F-4D97-AF65-F5344CB8AC3E}">
        <p14:creationId xmlns:p14="http://schemas.microsoft.com/office/powerpoint/2010/main" val="162785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Working where alcohol is served,</a:t>
            </a:r>
          </a:p>
        </p:txBody>
      </p:sp>
    </p:spTree>
    <p:extLst>
      <p:ext uri="{BB962C8B-B14F-4D97-AF65-F5344CB8AC3E}">
        <p14:creationId xmlns:p14="http://schemas.microsoft.com/office/powerpoint/2010/main" val="2952449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Exchanging money with the public,</a:t>
            </a:r>
          </a:p>
        </p:txBody>
      </p:sp>
    </p:spTree>
    <p:extLst>
      <p:ext uri="{BB962C8B-B14F-4D97-AF65-F5344CB8AC3E}">
        <p14:creationId xmlns:p14="http://schemas.microsoft.com/office/powerpoint/2010/main" val="328952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Providing services and care,</a:t>
            </a:r>
          </a:p>
        </p:txBody>
      </p:sp>
    </p:spTree>
    <p:extLst>
      <p:ext uri="{BB962C8B-B14F-4D97-AF65-F5344CB8AC3E}">
        <p14:creationId xmlns:p14="http://schemas.microsoft.com/office/powerpoint/2010/main" val="1020144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Working with unstable people.</a:t>
            </a:r>
          </a:p>
        </p:txBody>
      </p:sp>
    </p:spTree>
    <p:extLst>
      <p:ext uri="{BB962C8B-B14F-4D97-AF65-F5344CB8AC3E}">
        <p14:creationId xmlns:p14="http://schemas.microsoft.com/office/powerpoint/2010/main" val="958459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Employee-related violence in the workplace is caused when someone reacts to a trigger in a violent manner. These triggers are often related to something going on in the workplace. </a:t>
            </a:r>
            <a:endParaRPr lang="en-US" sz="1000" b="0" i="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0308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C9DAC-8717-4D1D-A48C-6BD6FEF39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61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When a business struggles and needs to lay off employees, those laid off can be angry, and some could react violently. </a:t>
            </a:r>
          </a:p>
        </p:txBody>
      </p:sp>
    </p:spTree>
    <p:extLst>
      <p:ext uri="{BB962C8B-B14F-4D97-AF65-F5344CB8AC3E}">
        <p14:creationId xmlns:p14="http://schemas.microsoft.com/office/powerpoint/2010/main" val="2352042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Likewise, employees who are fired for disciplinary or other reasons can also become violent—either at the time of firing or later. </a:t>
            </a:r>
          </a:p>
        </p:txBody>
      </p:sp>
    </p:spTree>
    <p:extLst>
      <p:ext uri="{BB962C8B-B14F-4D97-AF65-F5344CB8AC3E}">
        <p14:creationId xmlns:p14="http://schemas.microsoft.com/office/powerpoint/2010/main" val="818122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Current employees who are warned about bad behavior may have a negative and violent reaction.</a:t>
            </a:r>
          </a:p>
        </p:txBody>
      </p:sp>
    </p:spTree>
    <p:extLst>
      <p:ext uri="{BB962C8B-B14F-4D97-AF65-F5344CB8AC3E}">
        <p14:creationId xmlns:p14="http://schemas.microsoft.com/office/powerpoint/2010/main" val="4159991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Employees receive a less-than-satisfactory performance review may take exception in a physical manner, as may some who do not receive a promotion or raise they expected.</a:t>
            </a:r>
          </a:p>
        </p:txBody>
      </p:sp>
    </p:spTree>
    <p:extLst>
      <p:ext uri="{BB962C8B-B14F-4D97-AF65-F5344CB8AC3E}">
        <p14:creationId xmlns:p14="http://schemas.microsoft.com/office/powerpoint/2010/main" val="3194186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Conflicts among employees can sometimes escalate into violent behavior. These may be related to the job or personal issues between individuals.</a:t>
            </a:r>
          </a:p>
        </p:txBody>
      </p:sp>
    </p:spTree>
    <p:extLst>
      <p:ext uri="{BB962C8B-B14F-4D97-AF65-F5344CB8AC3E}">
        <p14:creationId xmlns:p14="http://schemas.microsoft.com/office/powerpoint/2010/main" val="443078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Perceived unfairness could also lead to violence in some situations. For example, if one employee was promoted over another who believed he deserved the promotion more. Either the promoted employee or the supervisor who did the promoting could be the target of violence.</a:t>
            </a:r>
          </a:p>
        </p:txBody>
      </p:sp>
    </p:spTree>
    <p:extLst>
      <p:ext uri="{BB962C8B-B14F-4D97-AF65-F5344CB8AC3E}">
        <p14:creationId xmlns:p14="http://schemas.microsoft.com/office/powerpoint/2010/main" val="4001748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78" rtl="0" eaLnBrk="1" fontAlgn="auto" latinLnBrk="0" hangingPunct="1">
              <a:lnSpc>
                <a:spcPct val="100000"/>
              </a:lnSpc>
              <a:spcBef>
                <a:spcPts val="634"/>
              </a:spcBef>
              <a:spcAft>
                <a:spcPts val="0"/>
              </a:spcAft>
              <a:buClrTx/>
              <a:buSzTx/>
              <a:buFontTx/>
              <a:buNone/>
              <a:tabLst/>
              <a:defRPr/>
            </a:pPr>
            <a:r>
              <a:rPr lang="en-US" sz="1000" b="0" kern="1200" dirty="0">
                <a:solidFill>
                  <a:schemeClr val="tx1"/>
                </a:solidFill>
                <a:latin typeface="Calibri" panose="020F0502020204030204" pitchFamily="34" charset="0"/>
                <a:ea typeface="+mn-ea"/>
                <a:cs typeface="Calibri" panose="020F0502020204030204" pitchFamily="34" charset="0"/>
              </a:rPr>
              <a:t>Personal problems can also lead to violence at work. This can include cases of domestic violence in which an abuser follows the employee to work and commits a violent act.</a:t>
            </a:r>
          </a:p>
        </p:txBody>
      </p:sp>
    </p:spTree>
    <p:extLst>
      <p:ext uri="{BB962C8B-B14F-4D97-AF65-F5344CB8AC3E}">
        <p14:creationId xmlns:p14="http://schemas.microsoft.com/office/powerpoint/2010/main" val="3483435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Employees with alcohol or drug problems can cause unsafe working conditions as well as be more prone to violence.</a:t>
            </a:r>
          </a:p>
        </p:txBody>
      </p:sp>
    </p:spTree>
    <p:extLst>
      <p:ext uri="{BB962C8B-B14F-4D97-AF65-F5344CB8AC3E}">
        <p14:creationId xmlns:p14="http://schemas.microsoft.com/office/powerpoint/2010/main" val="814951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In some cases, untreated mental illness can cause an individual to become violent in the workplace.</a:t>
            </a:r>
          </a:p>
        </p:txBody>
      </p:sp>
    </p:spTree>
    <p:extLst>
      <p:ext uri="{BB962C8B-B14F-4D97-AF65-F5344CB8AC3E}">
        <p14:creationId xmlns:p14="http://schemas.microsoft.com/office/powerpoint/2010/main" val="37312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And, employees experiencing financial difficulties, divorce, health issues, or other stressful life events can sometimes react to that stress in a violent manner.</a:t>
            </a:r>
          </a:p>
          <a:p>
            <a:r>
              <a:rPr lang="en-US" sz="1000" b="0" kern="1200" dirty="0">
                <a:solidFill>
                  <a:schemeClr val="tx1"/>
                </a:solidFill>
                <a:latin typeface="Calibri" panose="020F0502020204030204" pitchFamily="34" charset="0"/>
                <a:ea typeface="+mn-ea"/>
                <a:cs typeface="Calibri" panose="020F0502020204030204" pitchFamily="34" charset="0"/>
              </a:rPr>
              <a:t>Often, violence is the result of several triggers at once. For example, an employee may be under stress at work as well as at home.</a:t>
            </a:r>
          </a:p>
          <a:p>
            <a:r>
              <a:rPr lang="en-US" sz="1000" b="0" kern="1200" dirty="0">
                <a:solidFill>
                  <a:schemeClr val="tx1"/>
                </a:solidFill>
                <a:latin typeface="Calibri" panose="020F0502020204030204" pitchFamily="34" charset="0"/>
                <a:ea typeface="+mn-ea"/>
                <a:cs typeface="Calibri" panose="020F0502020204030204" pitchFamily="34" charset="0"/>
              </a:rPr>
              <a:t>However, it’s important to remember that most people experiencing stress or conflict at work or in their personal lives do </a:t>
            </a:r>
            <a:r>
              <a:rPr lang="en-US" sz="1000" b="0" i="1" kern="1200" dirty="0">
                <a:solidFill>
                  <a:schemeClr val="tx1"/>
                </a:solidFill>
                <a:latin typeface="Calibri" panose="020F0502020204030204" pitchFamily="34" charset="0"/>
                <a:ea typeface="+mn-ea"/>
                <a:cs typeface="Calibri" panose="020F0502020204030204" pitchFamily="34" charset="0"/>
              </a:rPr>
              <a:t>not</a:t>
            </a:r>
            <a:r>
              <a:rPr lang="en-US" sz="1000" b="0" i="0" kern="1200" dirty="0">
                <a:solidFill>
                  <a:schemeClr val="tx1"/>
                </a:solidFill>
                <a:latin typeface="Calibri" panose="020F0502020204030204" pitchFamily="34" charset="0"/>
                <a:ea typeface="+mn-ea"/>
                <a:cs typeface="Calibri" panose="020F0502020204030204" pitchFamily="34" charset="0"/>
              </a:rPr>
              <a:t> become violent. That’s why it’s important to pay attention to a person’s behavior, not only to the situations he or she is experiencing.</a:t>
            </a:r>
          </a:p>
          <a:p>
            <a:endParaRPr lang="en-US" sz="1000" b="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9601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Workplace violence is generally classified into four types depending on who the perpetrator is. </a:t>
            </a:r>
            <a:endParaRPr lang="en-US" sz="1000" b="0" i="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18538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78" rtl="0" eaLnBrk="1" fontAlgn="auto" latinLnBrk="0" hangingPunct="1">
              <a:lnSpc>
                <a:spcPct val="100000"/>
              </a:lnSpc>
              <a:spcBef>
                <a:spcPts val="634"/>
              </a:spcBef>
              <a:spcAft>
                <a:spcPts val="0"/>
              </a:spcAft>
              <a:buClrTx/>
              <a:buSzTx/>
              <a:buFontTx/>
              <a:buNone/>
              <a:tabLst/>
              <a:defRPr/>
            </a:pPr>
            <a:r>
              <a:rPr lang="en-US" sz="1000" b="0" kern="1200" dirty="0">
                <a:solidFill>
                  <a:schemeClr val="tx1"/>
                </a:solidFill>
                <a:latin typeface="Calibri" panose="020F0502020204030204" pitchFamily="34" charset="0"/>
                <a:ea typeface="+mn-ea"/>
                <a:cs typeface="Calibri" panose="020F0502020204030204" pitchFamily="34" charset="0"/>
              </a:rPr>
              <a:t>Violence perpetrated by people who are not employees can have some of the same triggering factors as violence committed by coworkers. In general, stressful and tense situations can be a trigger for violence. For example, a customer or client may react in a violent manner to a dispute, or a patient in a healthcare setting may become violent in response to a perceived mistake or oversight in his or her treatment. Just like with employees, stress and difficulties in a customer, patient, or student’s work or personal life can spill over and lead to a violent outburst.</a:t>
            </a:r>
          </a:p>
        </p:txBody>
      </p:sp>
    </p:spTree>
    <p:extLst>
      <p:ext uri="{BB962C8B-B14F-4D97-AF65-F5344CB8AC3E}">
        <p14:creationId xmlns:p14="http://schemas.microsoft.com/office/powerpoint/2010/main" val="4217164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Substance abuse and untreated mental illness can also be connected to violence committed by people who are not employees.</a:t>
            </a:r>
          </a:p>
        </p:txBody>
      </p:sp>
    </p:spTree>
    <p:extLst>
      <p:ext uri="{BB962C8B-B14F-4D97-AF65-F5344CB8AC3E}">
        <p14:creationId xmlns:p14="http://schemas.microsoft.com/office/powerpoint/2010/main" val="1715457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Violence can also erupt during the course of other crimes, such as robberies or drug dealing, that can occur in parking areas, just outside your facility, or even inside the facility. If your job takes you on the road or to high-crime areas, you may be particularly susceptible to these types of incidents.</a:t>
            </a:r>
          </a:p>
        </p:txBody>
      </p:sp>
    </p:spTree>
    <p:extLst>
      <p:ext uri="{BB962C8B-B14F-4D97-AF65-F5344CB8AC3E}">
        <p14:creationId xmlns:p14="http://schemas.microsoft.com/office/powerpoint/2010/main" val="1953504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And, unfortunately, workplace violence is sometimes completely random with no obvious reason or trigger.</a:t>
            </a:r>
          </a:p>
        </p:txBody>
      </p:sp>
    </p:spTree>
    <p:extLst>
      <p:ext uri="{BB962C8B-B14F-4D97-AF65-F5344CB8AC3E}">
        <p14:creationId xmlns:p14="http://schemas.microsoft.com/office/powerpoint/2010/main" val="1337609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Everyone is affected by workplace violence, not just the victims. Violence can make people fearful and increase stress levels.</a:t>
            </a:r>
          </a:p>
          <a:p>
            <a:pPr lvl="1"/>
            <a:r>
              <a:rPr lang="en-US" sz="1000" b="0" kern="1200" dirty="0">
                <a:solidFill>
                  <a:schemeClr val="tx1"/>
                </a:solidFill>
                <a:latin typeface="Calibri" panose="020F0502020204030204" pitchFamily="34" charset="0"/>
                <a:ea typeface="+mn-ea"/>
                <a:cs typeface="Calibri" panose="020F0502020204030204" pitchFamily="34" charset="0"/>
              </a:rPr>
              <a:t>Victims are, of course, hardest hit by the experience. If you are a victim of workplace violence, you will probably need professional assistance to deal with the emotional—and perhaps physical—trauma.</a:t>
            </a:r>
          </a:p>
          <a:p>
            <a:pPr lvl="1"/>
            <a:r>
              <a:rPr lang="en-US" sz="1000" b="0" kern="1200" dirty="0">
                <a:solidFill>
                  <a:schemeClr val="tx1"/>
                </a:solidFill>
                <a:latin typeface="Calibri" panose="020F0502020204030204" pitchFamily="34" charset="0"/>
                <a:ea typeface="+mn-ea"/>
                <a:cs typeface="Calibri" panose="020F0502020204030204" pitchFamily="34" charset="0"/>
              </a:rPr>
              <a:t>Witnesses to crimes can also have emotionally stressful reactions to what they’ve seen. If you witness workplace violence, you may also need help dealing with the impact of the incident.</a:t>
            </a:r>
          </a:p>
          <a:p>
            <a:pPr lvl="1"/>
            <a:r>
              <a:rPr lang="en-US" sz="1000" b="0" kern="1200" dirty="0">
                <a:solidFill>
                  <a:schemeClr val="tx1"/>
                </a:solidFill>
                <a:latin typeface="Calibri" panose="020F0502020204030204" pitchFamily="34" charset="0"/>
                <a:ea typeface="+mn-ea"/>
                <a:cs typeface="Calibri" panose="020F0502020204030204" pitchFamily="34" charset="0"/>
              </a:rPr>
              <a:t>Even if you were not involved in an incident and did not witness it, just hearing about what happened to a coworker can be troubling, especially if it’s someone you know. Remember, too, that customers and others, such as vendors or delivery people, may witness or be victims of violent incidents in your workplace. They may seek reassurance that they will be safe in the future when they come to your facility.</a:t>
            </a:r>
            <a:endParaRPr lang="en-US" sz="500" b="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07520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b="0" kern="1200" dirty="0">
                <a:solidFill>
                  <a:schemeClr val="tx1"/>
                </a:solidFill>
                <a:latin typeface="Calibri" panose="020F0502020204030204" pitchFamily="34" charset="0"/>
                <a:ea typeface="+mn-ea"/>
                <a:cs typeface="Calibri" panose="020F0502020204030204" pitchFamily="34" charset="0"/>
              </a:rPr>
              <a:t>Workplace violence does not consist only of shootings and assaults. Bullying and harassment are forms of workplace violence, too.</a:t>
            </a:r>
          </a:p>
          <a:p>
            <a:pPr lvl="1"/>
            <a:r>
              <a:rPr lang="en-US" sz="1000" b="0" kern="1200" dirty="0">
                <a:solidFill>
                  <a:schemeClr val="tx1"/>
                </a:solidFill>
                <a:latin typeface="Calibri" panose="020F0502020204030204" pitchFamily="34" charset="0"/>
                <a:ea typeface="+mn-ea"/>
                <a:cs typeface="Calibri" panose="020F0502020204030204" pitchFamily="34" charset="0"/>
              </a:rPr>
              <a:t>The Workplace Bullying Institute defines workplace bullying as “repeated mistreatment: sabotage by others that prevented work from getting done, verbal abuse, threatening conduct, intimidation, and humiliation.” Bullying can be physical, but it does not need to be.</a:t>
            </a:r>
          </a:p>
          <a:p>
            <a:endParaRPr lang="en-US" dirty="0"/>
          </a:p>
        </p:txBody>
      </p:sp>
    </p:spTree>
    <p:extLst>
      <p:ext uri="{BB962C8B-B14F-4D97-AF65-F5344CB8AC3E}">
        <p14:creationId xmlns:p14="http://schemas.microsoft.com/office/powerpoint/2010/main" val="1005499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Harassment is unwelcome behavior directed at a person or group because of race, color, sex (including pregnancy), religion, national origin, age, disability, or genetic information. It can include slurs, physical assaults or threats, intimidation, unwanted sexual advances, and many other actions. Harassment becomes illegal when it creates a work environment that is intimidating, hostile, or offensive.</a:t>
            </a:r>
          </a:p>
        </p:txBody>
      </p:sp>
    </p:spTree>
    <p:extLst>
      <p:ext uri="{BB962C8B-B14F-4D97-AF65-F5344CB8AC3E}">
        <p14:creationId xmlns:p14="http://schemas.microsoft.com/office/powerpoint/2010/main" val="1508031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Like other forms of workplace violence, bullying and harassment can come from a number of sources. Coworkers may bully or harass one another, and customers, clients, vendors, patients, and others you encounter at work can also bully or harass. Regardless of the source, bullying and harassment are unacceptable. They can also escalate into more severe forms of violence if they are allowed to continue.</a:t>
            </a:r>
          </a:p>
        </p:txBody>
      </p:sp>
    </p:spTree>
    <p:extLst>
      <p:ext uri="{BB962C8B-B14F-4D97-AF65-F5344CB8AC3E}">
        <p14:creationId xmlns:p14="http://schemas.microsoft.com/office/powerpoint/2010/main" val="1623470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If you are the victim of bullying or harassment, report it to your manager, the director of operations or the HR department,. If you witness bullying or harassment in the workplace, encourage the victim to report the problem. You can also report it yourself as a witness.</a:t>
            </a:r>
          </a:p>
        </p:txBody>
      </p:sp>
    </p:spTree>
    <p:extLst>
      <p:ext uri="{BB962C8B-B14F-4D97-AF65-F5344CB8AC3E}">
        <p14:creationId xmlns:p14="http://schemas.microsoft.com/office/powerpoint/2010/main" val="1941115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To prevent bullying and harassment in the workplace, treat others with courtesy and respect at all times.</a:t>
            </a:r>
          </a:p>
        </p:txBody>
      </p:sp>
    </p:spTree>
    <p:extLst>
      <p:ext uri="{BB962C8B-B14F-4D97-AF65-F5344CB8AC3E}">
        <p14:creationId xmlns:p14="http://schemas.microsoft.com/office/powerpoint/2010/main" val="298443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1000" b="0" i="0" kern="1200" dirty="0">
                <a:solidFill>
                  <a:schemeClr val="tx1"/>
                </a:solidFill>
                <a:latin typeface="Calibri" panose="020F0502020204030204" pitchFamily="34" charset="0"/>
                <a:ea typeface="+mn-ea"/>
                <a:cs typeface="Calibri" panose="020F0502020204030204" pitchFamily="34" charset="0"/>
              </a:rPr>
              <a:t>Type 1 violence is committed by criminals. Perpetrators of Type 1 violence have no relationship to the business or its employees. Robbery and other crimes often accompany Type 1 violence.</a:t>
            </a:r>
          </a:p>
        </p:txBody>
      </p:sp>
    </p:spTree>
    <p:extLst>
      <p:ext uri="{BB962C8B-B14F-4D97-AF65-F5344CB8AC3E}">
        <p14:creationId xmlns:p14="http://schemas.microsoft.com/office/powerpoint/2010/main" val="821013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5804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4956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In this part of the session, we’ll look at identifying and responding to threats of workplace violence. In order to respond effectively to workplace violence, you must first be able to recognize the signs.</a:t>
            </a:r>
          </a:p>
          <a:p>
            <a:r>
              <a:rPr lang="en-US" sz="1000" b="0" kern="1200" dirty="0">
                <a:solidFill>
                  <a:schemeClr val="tx1"/>
                </a:solidFill>
                <a:latin typeface="Calibri" panose="020F0502020204030204" pitchFamily="34" charset="0"/>
                <a:ea typeface="+mn-ea"/>
                <a:cs typeface="Calibri" panose="020F0502020204030204" pitchFamily="34" charset="0"/>
              </a:rPr>
              <a:t>Potential signs of violence to watch out for include:</a:t>
            </a:r>
          </a:p>
          <a:p>
            <a:pPr lvl="1"/>
            <a:r>
              <a:rPr lang="en-US" sz="1000" b="0" kern="1200" dirty="0">
                <a:solidFill>
                  <a:schemeClr val="tx1"/>
                </a:solidFill>
                <a:latin typeface="Calibri" panose="020F0502020204030204" pitchFamily="34" charset="0"/>
                <a:ea typeface="+mn-ea"/>
                <a:cs typeface="Calibri" panose="020F0502020204030204" pitchFamily="34" charset="0"/>
              </a:rPr>
              <a:t>Coworkers, customers, or others who threaten to get even;</a:t>
            </a:r>
          </a:p>
          <a:p>
            <a:pPr lvl="1"/>
            <a:r>
              <a:rPr lang="en-US" sz="1000" b="0" kern="1200" dirty="0">
                <a:solidFill>
                  <a:schemeClr val="tx1"/>
                </a:solidFill>
                <a:latin typeface="Calibri" panose="020F0502020204030204" pitchFamily="34" charset="0"/>
                <a:ea typeface="+mn-ea"/>
                <a:cs typeface="Calibri" panose="020F0502020204030204" pitchFamily="34" charset="0"/>
              </a:rPr>
              <a:t>People who start blaming others for problems;</a:t>
            </a:r>
          </a:p>
          <a:p>
            <a:pPr lvl="1"/>
            <a:r>
              <a:rPr lang="en-US" sz="1000" b="0" kern="1200" dirty="0">
                <a:solidFill>
                  <a:schemeClr val="tx1"/>
                </a:solidFill>
                <a:latin typeface="Calibri" panose="020F0502020204030204" pitchFamily="34" charset="0"/>
                <a:ea typeface="+mn-ea"/>
                <a:cs typeface="Calibri" panose="020F0502020204030204" pitchFamily="34" charset="0"/>
              </a:rPr>
              <a:t>People who talk excessively about violence in the news, in the movies, on TV, or about weapons; </a:t>
            </a:r>
            <a:r>
              <a:rPr lang="en-US" sz="1000" b="0" i="1" kern="1200" dirty="0">
                <a:solidFill>
                  <a:schemeClr val="tx1"/>
                </a:solidFill>
                <a:latin typeface="Calibri" panose="020F0502020204030204" pitchFamily="34" charset="0"/>
                <a:ea typeface="+mn-ea"/>
                <a:cs typeface="Calibri" panose="020F0502020204030204" pitchFamily="34" charset="0"/>
              </a:rPr>
              <a:t>and</a:t>
            </a:r>
            <a:endParaRPr lang="en-US" sz="1000" b="0" i="0" kern="1200" dirty="0">
              <a:solidFill>
                <a:schemeClr val="tx1"/>
              </a:solidFill>
              <a:latin typeface="Calibri" panose="020F0502020204030204" pitchFamily="34" charset="0"/>
              <a:ea typeface="+mn-ea"/>
              <a:cs typeface="Calibri" panose="020F0502020204030204" pitchFamily="34" charset="0"/>
            </a:endParaRPr>
          </a:p>
          <a:p>
            <a:pPr lvl="1"/>
            <a:r>
              <a:rPr lang="en-US" sz="1000" b="0" i="0" kern="1200" dirty="0">
                <a:solidFill>
                  <a:schemeClr val="tx1"/>
                </a:solidFill>
                <a:latin typeface="Calibri" panose="020F0502020204030204" pitchFamily="34" charset="0"/>
                <a:ea typeface="+mn-ea"/>
                <a:cs typeface="Calibri" panose="020F0502020204030204" pitchFamily="34" charset="0"/>
              </a:rPr>
              <a:t>People who hold grudges.</a:t>
            </a:r>
          </a:p>
          <a:p>
            <a:r>
              <a:rPr lang="en-US" sz="1000" b="0" i="0" kern="1200" dirty="0">
                <a:solidFill>
                  <a:schemeClr val="tx1"/>
                </a:solidFill>
                <a:latin typeface="Calibri" panose="020F0502020204030204" pitchFamily="34" charset="0"/>
                <a:ea typeface="+mn-ea"/>
                <a:cs typeface="Calibri" panose="020F0502020204030204" pitchFamily="34" charset="0"/>
              </a:rPr>
              <a:t>Immediate threats to be aware of include:</a:t>
            </a:r>
          </a:p>
          <a:p>
            <a:pPr lvl="1"/>
            <a:r>
              <a:rPr lang="en-US" sz="1000" b="0" i="0" kern="1200" dirty="0">
                <a:solidFill>
                  <a:schemeClr val="tx1"/>
                </a:solidFill>
                <a:latin typeface="Calibri" panose="020F0502020204030204" pitchFamily="34" charset="0"/>
                <a:ea typeface="+mn-ea"/>
                <a:cs typeface="Calibri" panose="020F0502020204030204" pitchFamily="34" charset="0"/>
              </a:rPr>
              <a:t>Coworkers, customers, or others who make verbal threats or threatening moves;</a:t>
            </a:r>
          </a:p>
          <a:p>
            <a:pPr lvl="1"/>
            <a:r>
              <a:rPr lang="en-US" sz="1000" b="0" i="0" kern="1200" dirty="0">
                <a:solidFill>
                  <a:schemeClr val="tx1"/>
                </a:solidFill>
                <a:latin typeface="Calibri" panose="020F0502020204030204" pitchFamily="34" charset="0"/>
                <a:ea typeface="+mn-ea"/>
                <a:cs typeface="Calibri" panose="020F0502020204030204" pitchFamily="34" charset="0"/>
              </a:rPr>
              <a:t>People who raise their voice; </a:t>
            </a:r>
            <a:r>
              <a:rPr lang="en-US" sz="1000" b="0" i="1" kern="1200" dirty="0">
                <a:solidFill>
                  <a:schemeClr val="tx1"/>
                </a:solidFill>
                <a:latin typeface="Calibri" panose="020F0502020204030204" pitchFamily="34" charset="0"/>
                <a:ea typeface="+mn-ea"/>
                <a:cs typeface="Calibri" panose="020F0502020204030204" pitchFamily="34" charset="0"/>
              </a:rPr>
              <a:t>and</a:t>
            </a:r>
          </a:p>
          <a:p>
            <a:pPr lvl="1"/>
            <a:r>
              <a:rPr lang="en-US" sz="1000" b="0" i="0" kern="1200" dirty="0">
                <a:solidFill>
                  <a:schemeClr val="tx1"/>
                </a:solidFill>
                <a:latin typeface="Calibri" panose="020F0502020204030204" pitchFamily="34" charset="0"/>
                <a:ea typeface="+mn-ea"/>
                <a:cs typeface="Calibri" panose="020F0502020204030204" pitchFamily="34" charset="0"/>
              </a:rPr>
              <a:t>People who use abusive language.</a:t>
            </a:r>
          </a:p>
          <a:p>
            <a:pPr lvl="1"/>
            <a:endParaRPr lang="en-US" sz="1000" b="0" i="0" kern="1200" dirty="0">
              <a:solidFill>
                <a:schemeClr val="tx1"/>
              </a:solidFill>
              <a:latin typeface="Calibri" panose="020F0502020204030204" pitchFamily="34" charset="0"/>
              <a:ea typeface="+mn-ea"/>
              <a:cs typeface="Calibri" panose="020F0502020204030204" pitchFamily="34" charset="0"/>
            </a:endParaRPr>
          </a:p>
          <a:p>
            <a:pPr lvl="1"/>
            <a:r>
              <a:rPr lang="en-US" sz="1000" b="0" i="1" kern="1200" dirty="0">
                <a:solidFill>
                  <a:schemeClr val="tx1"/>
                </a:solidFill>
                <a:latin typeface="Calibri" panose="020F0502020204030204" pitchFamily="34" charset="0"/>
                <a:ea typeface="+mn-ea"/>
                <a:cs typeface="Calibri" panose="020F0502020204030204" pitchFamily="34" charset="0"/>
              </a:rPr>
              <a:t>To learn more about how to spot the signs of violence, select </a:t>
            </a:r>
            <a:r>
              <a:rPr lang="en-US" sz="1000" b="1" i="1" kern="1200" dirty="0">
                <a:solidFill>
                  <a:schemeClr val="tx1"/>
                </a:solidFill>
                <a:latin typeface="Calibri" panose="020F0502020204030204" pitchFamily="34" charset="0"/>
                <a:ea typeface="+mn-ea"/>
                <a:cs typeface="Calibri" panose="020F0502020204030204" pitchFamily="34" charset="0"/>
              </a:rPr>
              <a:t>Spot the Signs </a:t>
            </a:r>
            <a:r>
              <a:rPr lang="en-US" sz="1000" b="0" i="1" kern="1200" dirty="0">
                <a:solidFill>
                  <a:schemeClr val="tx1"/>
                </a:solidFill>
                <a:latin typeface="Calibri" panose="020F0502020204030204" pitchFamily="34" charset="0"/>
                <a:ea typeface="+mn-ea"/>
                <a:cs typeface="Calibri" panose="020F0502020204030204" pitchFamily="34" charset="0"/>
              </a:rPr>
              <a:t>from </a:t>
            </a:r>
            <a:r>
              <a:rPr lang="en-US" sz="1000" b="1" i="1" kern="1200" dirty="0">
                <a:solidFill>
                  <a:schemeClr val="tx1"/>
                </a:solidFill>
                <a:latin typeface="Calibri" panose="020F0502020204030204" pitchFamily="34" charset="0"/>
                <a:ea typeface="+mn-ea"/>
                <a:cs typeface="Calibri" panose="020F0502020204030204" pitchFamily="34" charset="0"/>
              </a:rPr>
              <a:t>Resources</a:t>
            </a:r>
            <a:r>
              <a:rPr lang="en-US" sz="1000" b="0" i="1" kern="1200" dirty="0">
                <a:solidFill>
                  <a:schemeClr val="tx1"/>
                </a:solidFill>
                <a:latin typeface="Calibri" panose="020F0502020204030204" pitchFamily="34" charset="0"/>
                <a:ea typeface="+mn-ea"/>
                <a:cs typeface="Calibri" panose="020F0502020204030204" pitchFamily="34" charset="0"/>
              </a:rPr>
              <a:t>.</a:t>
            </a:r>
            <a:endParaRPr lang="en-US" sz="1000" b="0" i="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03658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When you notice signs of potential violence, take immediate steps to defuse the situation. </a:t>
            </a:r>
          </a:p>
          <a:p>
            <a:pPr lvl="1"/>
            <a:r>
              <a:rPr lang="en-US" b="0" kern="1200" dirty="0">
                <a:solidFill>
                  <a:schemeClr val="tx1"/>
                </a:solidFill>
                <a:latin typeface="Calibri" panose="020F0502020204030204" pitchFamily="34" charset="0"/>
                <a:ea typeface="+mn-ea"/>
                <a:cs typeface="Calibri" panose="020F0502020204030204" pitchFamily="34" charset="0"/>
              </a:rPr>
              <a:t>To begin with, you should try to remain calm and speak in a moderate tone of voice.</a:t>
            </a:r>
          </a:p>
          <a:p>
            <a:pPr lvl="1"/>
            <a:r>
              <a:rPr lang="en-US" b="0" kern="1200" dirty="0">
                <a:solidFill>
                  <a:schemeClr val="tx1"/>
                </a:solidFill>
                <a:latin typeface="Calibri" panose="020F0502020204030204" pitchFamily="34" charset="0"/>
                <a:ea typeface="+mn-ea"/>
                <a:cs typeface="Calibri" panose="020F0502020204030204" pitchFamily="34" charset="0"/>
              </a:rPr>
              <a:t>Show respect to people even when they become upset. Then focus on the problem by asking for details about the situation and going over possible solutions. If you still feel the person could become violent, alert a coworker with a prearranged danger signal.</a:t>
            </a:r>
          </a:p>
          <a:p>
            <a:pPr lvl="1"/>
            <a:r>
              <a:rPr lang="en-US" b="0" kern="1200" dirty="0">
                <a:solidFill>
                  <a:schemeClr val="tx1"/>
                </a:solidFill>
                <a:latin typeface="Calibri" panose="020F0502020204030204" pitchFamily="34" charset="0"/>
                <a:ea typeface="+mn-ea"/>
                <a:cs typeface="Calibri" panose="020F0502020204030204" pitchFamily="34" charset="0"/>
              </a:rPr>
              <a:t>Report any threats of violence or situations in which you feel unsafe around another person. This is very important for preventing future threats.</a:t>
            </a:r>
          </a:p>
        </p:txBody>
      </p:sp>
    </p:spTree>
    <p:extLst>
      <p:ext uri="{BB962C8B-B14F-4D97-AF65-F5344CB8AC3E}">
        <p14:creationId xmlns:p14="http://schemas.microsoft.com/office/powerpoint/2010/main" val="991563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There are a couple of things you should not do:</a:t>
            </a:r>
          </a:p>
          <a:p>
            <a:pPr lvl="1"/>
            <a:r>
              <a:rPr lang="en-US" b="0" kern="1200" dirty="0">
                <a:solidFill>
                  <a:schemeClr val="tx1"/>
                </a:solidFill>
                <a:latin typeface="Calibri" panose="020F0502020204030204" pitchFamily="34" charset="0"/>
                <a:ea typeface="+mn-ea"/>
                <a:cs typeface="Calibri" panose="020F0502020204030204" pitchFamily="34" charset="0"/>
              </a:rPr>
              <a:t>Never argue with agitated people, tell them they’re wrong to be upset, or raise your voice.</a:t>
            </a:r>
          </a:p>
          <a:p>
            <a:pPr lvl="1"/>
            <a:r>
              <a:rPr lang="en-US" b="0" kern="1200" dirty="0">
                <a:solidFill>
                  <a:schemeClr val="tx1"/>
                </a:solidFill>
                <a:latin typeface="Calibri" panose="020F0502020204030204" pitchFamily="34" charset="0"/>
                <a:ea typeface="+mn-ea"/>
                <a:cs typeface="Calibri" panose="020F0502020204030204" pitchFamily="34" charset="0"/>
              </a:rPr>
              <a:t>And, never respond to an angry person’s behavior with anger. This will only escalate the situation and make it worse.</a:t>
            </a:r>
          </a:p>
          <a:p>
            <a:r>
              <a:rPr lang="en-US" sz="1000" b="0" kern="1200" dirty="0">
                <a:solidFill>
                  <a:schemeClr val="tx1"/>
                </a:solidFill>
                <a:latin typeface="Calibri" panose="020F0502020204030204" pitchFamily="34" charset="0"/>
                <a:ea typeface="+mn-ea"/>
                <a:cs typeface="Calibri" panose="020F0502020204030204" pitchFamily="34" charset="0"/>
              </a:rPr>
              <a:t>Think about how you should respond in a potentially violent situation to help defuse the situation and protect yourself.</a:t>
            </a:r>
          </a:p>
        </p:txBody>
      </p:sp>
    </p:spTree>
    <p:extLst>
      <p:ext uri="{BB962C8B-B14F-4D97-AF65-F5344CB8AC3E}">
        <p14:creationId xmlns:p14="http://schemas.microsoft.com/office/powerpoint/2010/main" val="3060448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3765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Security measures can help protect employees from workplace violence. For example:</a:t>
            </a:r>
          </a:p>
          <a:p>
            <a:pPr lvl="1"/>
            <a:r>
              <a:rPr lang="en-US" b="0" kern="1200" dirty="0">
                <a:solidFill>
                  <a:schemeClr val="tx1"/>
                </a:solidFill>
                <a:latin typeface="Calibri" panose="020F0502020204030204" pitchFamily="34" charset="0"/>
                <a:ea typeface="+mn-ea"/>
                <a:cs typeface="Calibri" panose="020F0502020204030204" pitchFamily="34" charset="0"/>
              </a:rPr>
              <a:t>Security cameras, silent alarms, and other security equipment can warn of threats and trigger emergency response.</a:t>
            </a:r>
          </a:p>
        </p:txBody>
      </p:sp>
    </p:spTree>
    <p:extLst>
      <p:ext uri="{BB962C8B-B14F-4D97-AF65-F5344CB8AC3E}">
        <p14:creationId xmlns:p14="http://schemas.microsoft.com/office/powerpoint/2010/main" val="60578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Controlling access to the facility with locked doors, employee badges, and other measures can keep unauthorized people out of the workplace. Never let anyone enter the workplace who isn’t supposed to be there.</a:t>
            </a:r>
          </a:p>
        </p:txBody>
      </p:sp>
    </p:spTree>
    <p:extLst>
      <p:ext uri="{BB962C8B-B14F-4D97-AF65-F5344CB8AC3E}">
        <p14:creationId xmlns:p14="http://schemas.microsoft.com/office/powerpoint/2010/main" val="3687505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Keeping the workplace well-lit inside and outside can discourage crime and other potential violence. Report any broken or burned out lights to maintenance.</a:t>
            </a:r>
          </a:p>
        </p:txBody>
      </p:sp>
    </p:spTree>
    <p:extLst>
      <p:ext uri="{BB962C8B-B14F-4D97-AF65-F5344CB8AC3E}">
        <p14:creationId xmlns:p14="http://schemas.microsoft.com/office/powerpoint/2010/main" val="334893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Establishing procedures for reporting problem behavior on the part of coworkers, customers, and others can help identify a potential problem before it escalates.</a:t>
            </a:r>
          </a:p>
        </p:txBody>
      </p:sp>
    </p:spTree>
    <p:extLst>
      <p:ext uri="{BB962C8B-B14F-4D97-AF65-F5344CB8AC3E}">
        <p14:creationId xmlns:p14="http://schemas.microsoft.com/office/powerpoint/2010/main" val="415672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1000" b="0" i="0" kern="1200" dirty="0">
                <a:solidFill>
                  <a:schemeClr val="tx1"/>
                </a:solidFill>
                <a:latin typeface="Calibri" panose="020F0502020204030204" pitchFamily="34" charset="0"/>
                <a:ea typeface="+mn-ea"/>
                <a:cs typeface="Calibri" panose="020F0502020204030204" pitchFamily="34" charset="0"/>
              </a:rPr>
              <a:t>Type 2 violence is committed by someone with a legitimate relationship to the business, such as a customer, client, patient, vendor, student, or inmate. This type of violence is common in health care, social work, and other professions that provide services.</a:t>
            </a:r>
          </a:p>
        </p:txBody>
      </p:sp>
    </p:spTree>
    <p:extLst>
      <p:ext uri="{BB962C8B-B14F-4D97-AF65-F5344CB8AC3E}">
        <p14:creationId xmlns:p14="http://schemas.microsoft.com/office/powerpoint/2010/main" val="3751782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And finally, learning and using conflict resolution techniques can help you deal more effectively with situations that could erupt into violence.</a:t>
            </a:r>
          </a:p>
          <a:p>
            <a:r>
              <a:rPr lang="en-US" sz="1000" b="0" kern="1200" dirty="0">
                <a:solidFill>
                  <a:schemeClr val="tx1"/>
                </a:solidFill>
                <a:latin typeface="Calibri" panose="020F0502020204030204" pitchFamily="34" charset="0"/>
                <a:ea typeface="+mn-ea"/>
                <a:cs typeface="Calibri" panose="020F0502020204030204" pitchFamily="34" charset="0"/>
              </a:rPr>
              <a:t>Think about security measures in the workplace and how they help protect you from workplace violence.</a:t>
            </a:r>
          </a:p>
        </p:txBody>
      </p:sp>
    </p:spTree>
    <p:extLst>
      <p:ext uri="{BB962C8B-B14F-4D97-AF65-F5344CB8AC3E}">
        <p14:creationId xmlns:p14="http://schemas.microsoft.com/office/powerpoint/2010/main" val="16677268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95033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4033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Here are some security measures you can take to help prevent workplace violence.</a:t>
            </a:r>
          </a:p>
          <a:p>
            <a:pPr lvl="1"/>
            <a:r>
              <a:rPr lang="en-US" sz="1000" b="0" kern="1200" dirty="0">
                <a:solidFill>
                  <a:schemeClr val="tx1"/>
                </a:solidFill>
                <a:latin typeface="Calibri" panose="020F0502020204030204" pitchFamily="34" charset="0"/>
                <a:ea typeface="+mn-ea"/>
                <a:cs typeface="Calibri" panose="020F0502020204030204" pitchFamily="34" charset="0"/>
              </a:rPr>
              <a:t>Report to the proper authority any suspicious individuals or activity you see anywhere inside or outside the workplace;</a:t>
            </a:r>
          </a:p>
        </p:txBody>
      </p:sp>
    </p:spTree>
    <p:extLst>
      <p:ext uri="{BB962C8B-B14F-4D97-AF65-F5344CB8AC3E}">
        <p14:creationId xmlns:p14="http://schemas.microsoft.com/office/powerpoint/2010/main" val="3851576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Make sure visitors sign in and are escorted the entire time they’re on the premises;</a:t>
            </a:r>
          </a:p>
        </p:txBody>
      </p:sp>
    </p:spTree>
    <p:extLst>
      <p:ext uri="{BB962C8B-B14F-4D97-AF65-F5344CB8AC3E}">
        <p14:creationId xmlns:p14="http://schemas.microsoft.com/office/powerpoint/2010/main" val="2083984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Wear required identification, wherever appropriate, and require visitors to be properly identified;</a:t>
            </a:r>
            <a:endParaRPr lang="en-US" sz="1000" b="0" i="1"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67559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Calibri" panose="020F0502020204030204" pitchFamily="34" charset="0"/>
                <a:ea typeface="+mn-ea"/>
                <a:cs typeface="Calibri" panose="020F0502020204030204" pitchFamily="34" charset="0"/>
              </a:rPr>
              <a:t>Lock valuables, such as purses and wallets, in your desk or locker;</a:t>
            </a:r>
          </a:p>
        </p:txBody>
      </p:sp>
    </p:spTree>
    <p:extLst>
      <p:ext uri="{BB962C8B-B14F-4D97-AF65-F5344CB8AC3E}">
        <p14:creationId xmlns:p14="http://schemas.microsoft.com/office/powerpoint/2010/main" val="10861122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Calibri" panose="020F0502020204030204" pitchFamily="34" charset="0"/>
                <a:ea typeface="+mn-ea"/>
                <a:cs typeface="Calibri" panose="020F0502020204030204" pitchFamily="34" charset="0"/>
              </a:rPr>
              <a:t>Report any security breaches, such as signs of a break-in or missing items, and cooperate with the investigation; </a:t>
            </a:r>
            <a:r>
              <a:rPr lang="en-US" sz="1000" b="0" i="1" kern="1200" dirty="0">
                <a:solidFill>
                  <a:schemeClr val="tx1"/>
                </a:solidFill>
                <a:latin typeface="Calibri" panose="020F0502020204030204" pitchFamily="34" charset="0"/>
                <a:ea typeface="+mn-ea"/>
                <a:cs typeface="Calibri" panose="020F0502020204030204" pitchFamily="34" charset="0"/>
              </a:rPr>
              <a:t>and</a:t>
            </a:r>
            <a:endParaRPr lang="en-US" sz="1000" b="0" i="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64602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If applicable, use a prearranged danger signal to alert someone in your immediate vicinity of imminent danger.</a:t>
            </a:r>
          </a:p>
          <a:p>
            <a:r>
              <a:rPr lang="en-US" sz="1000" b="0" kern="1200" dirty="0">
                <a:solidFill>
                  <a:schemeClr val="tx1"/>
                </a:solidFill>
                <a:latin typeface="Calibri" panose="020F0502020204030204" pitchFamily="34" charset="0"/>
                <a:ea typeface="+mn-ea"/>
                <a:cs typeface="Calibri" panose="020F0502020204030204" pitchFamily="34" charset="0"/>
              </a:rPr>
              <a:t>Think about other steps you can take to keep the workplace secure and help prevent workplace violence.</a:t>
            </a:r>
          </a:p>
        </p:txBody>
      </p:sp>
    </p:spTree>
    <p:extLst>
      <p:ext uri="{BB962C8B-B14F-4D97-AF65-F5344CB8AC3E}">
        <p14:creationId xmlns:p14="http://schemas.microsoft.com/office/powerpoint/2010/main" val="3825336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Working after hours places you at heightened risk of violence.</a:t>
            </a:r>
          </a:p>
          <a:p>
            <a:pPr lvl="1"/>
            <a:r>
              <a:rPr lang="en-US" sz="1000" b="0" kern="1200" dirty="0">
                <a:solidFill>
                  <a:schemeClr val="tx1"/>
                </a:solidFill>
                <a:latin typeface="Calibri" panose="020F0502020204030204" pitchFamily="34" charset="0"/>
                <a:ea typeface="+mn-ea"/>
                <a:cs typeface="Calibri" panose="020F0502020204030204" pitchFamily="34" charset="0"/>
              </a:rPr>
              <a:t>Be sure to let people know when you’re working outside of your normal shift, whether coming in early or staying late. Let security know you’re still on the premises and where you’ll be, especially if you won’t be in your normal workspace. It’s also a good idea to let someone at home know.</a:t>
            </a:r>
          </a:p>
        </p:txBody>
      </p:sp>
    </p:spTree>
    <p:extLst>
      <p:ext uri="{BB962C8B-B14F-4D97-AF65-F5344CB8AC3E}">
        <p14:creationId xmlns:p14="http://schemas.microsoft.com/office/powerpoint/2010/main" val="272996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1000" b="0" i="0" kern="1200" dirty="0">
                <a:solidFill>
                  <a:schemeClr val="tx1"/>
                </a:solidFill>
                <a:latin typeface="Calibri" panose="020F0502020204030204" pitchFamily="34" charset="0"/>
                <a:ea typeface="+mn-ea"/>
                <a:cs typeface="Calibri" panose="020F0502020204030204" pitchFamily="34" charset="0"/>
              </a:rPr>
              <a:t>Type 3 violence is committed by a current or former employee of a business. </a:t>
            </a:r>
          </a:p>
        </p:txBody>
      </p:sp>
    </p:spTree>
    <p:extLst>
      <p:ext uri="{BB962C8B-B14F-4D97-AF65-F5344CB8AC3E}">
        <p14:creationId xmlns:p14="http://schemas.microsoft.com/office/powerpoint/2010/main" val="10298283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1000" b="0" kern="1200" dirty="0">
                <a:solidFill>
                  <a:schemeClr val="tx1"/>
                </a:solidFill>
                <a:latin typeface="Calibri" panose="020F0502020204030204" pitchFamily="34" charset="0"/>
                <a:ea typeface="+mn-ea"/>
                <a:cs typeface="Calibri" panose="020F0502020204030204" pitchFamily="34" charset="0"/>
              </a:rPr>
              <a:t>Have a phone close by, especially if you have to be alone for any length of time. And lock the door to your work area, if possible, especially if you are alone in the area. </a:t>
            </a:r>
          </a:p>
        </p:txBody>
      </p:sp>
    </p:spTree>
    <p:extLst>
      <p:ext uri="{BB962C8B-B14F-4D97-AF65-F5344CB8AC3E}">
        <p14:creationId xmlns:p14="http://schemas.microsoft.com/office/powerpoint/2010/main" val="4222893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1000" b="0" kern="1200" dirty="0">
                <a:solidFill>
                  <a:schemeClr val="tx1"/>
                </a:solidFill>
                <a:latin typeface="Calibri" panose="020F0502020204030204" pitchFamily="34" charset="0"/>
                <a:ea typeface="+mn-ea"/>
                <a:cs typeface="Calibri" panose="020F0502020204030204" pitchFamily="34" charset="0"/>
              </a:rPr>
              <a:t>Let security know when you leave. It’s also a good idea to let someone at home know that you’re on your way. And try to leave at the same time as someone else so that you can walk out together.</a:t>
            </a:r>
          </a:p>
        </p:txBody>
      </p:sp>
    </p:spTree>
    <p:extLst>
      <p:ext uri="{BB962C8B-B14F-4D97-AF65-F5344CB8AC3E}">
        <p14:creationId xmlns:p14="http://schemas.microsoft.com/office/powerpoint/2010/main" val="509607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Check your vehicle inside and out before you get in. Make sure no one is in the back seat or hanging around the side opposite you. Lock the doors once you’re inside. And if you take public transportation home, sit near the driver on a bus or in a car with others on the train.</a:t>
            </a:r>
            <a:endParaRPr lang="en-US" sz="500" b="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536287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There are ways you can help to protect yourself and others from terrorism. </a:t>
            </a:r>
          </a:p>
          <a:p>
            <a:pPr lvl="1"/>
            <a:r>
              <a:rPr lang="en-US" sz="1000" b="0" kern="1200" dirty="0">
                <a:solidFill>
                  <a:schemeClr val="tx1"/>
                </a:solidFill>
                <a:latin typeface="Calibri" panose="020F0502020204030204" pitchFamily="34" charset="0"/>
                <a:ea typeface="+mn-ea"/>
                <a:cs typeface="Calibri" panose="020F0502020204030204" pitchFamily="34" charset="0"/>
              </a:rPr>
              <a:t>Report any suspicious behavior to appropriate authorities.</a:t>
            </a:r>
          </a:p>
        </p:txBody>
      </p:sp>
    </p:spTree>
    <p:extLst>
      <p:ext uri="{BB962C8B-B14F-4D97-AF65-F5344CB8AC3E}">
        <p14:creationId xmlns:p14="http://schemas.microsoft.com/office/powerpoint/2010/main" val="2312792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Report any suspicious packages or mail and do not open these items.</a:t>
            </a:r>
          </a:p>
        </p:txBody>
      </p:sp>
    </p:spTree>
    <p:extLst>
      <p:ext uri="{BB962C8B-B14F-4D97-AF65-F5344CB8AC3E}">
        <p14:creationId xmlns:p14="http://schemas.microsoft.com/office/powerpoint/2010/main" val="1931746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And, follow all security procedures in your workplace at all times and report any breaches of protocol.</a:t>
            </a:r>
          </a:p>
        </p:txBody>
      </p:sp>
    </p:spTree>
    <p:extLst>
      <p:ext uri="{BB962C8B-B14F-4D97-AF65-F5344CB8AC3E}">
        <p14:creationId xmlns:p14="http://schemas.microsoft.com/office/powerpoint/2010/main" val="17384592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Fast, effective response to a terrorist attack can save lives and property. Basic safety steps for responding to terrorist threats include:</a:t>
            </a:r>
          </a:p>
        </p:txBody>
      </p:sp>
    </p:spTree>
    <p:extLst>
      <p:ext uri="{BB962C8B-B14F-4D97-AF65-F5344CB8AC3E}">
        <p14:creationId xmlns:p14="http://schemas.microsoft.com/office/powerpoint/2010/main" val="2831096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1000" b="0" i="0" kern="1200" dirty="0">
                <a:solidFill>
                  <a:schemeClr val="tx1"/>
                </a:solidFill>
                <a:latin typeface="Calibri" panose="020F0502020204030204" pitchFamily="34" charset="0"/>
                <a:ea typeface="+mn-ea"/>
                <a:cs typeface="Calibri" panose="020F0502020204030204" pitchFamily="34" charset="0"/>
              </a:rPr>
              <a:t>Listing all people who were in the threatened area and giving the list to law enforcement officers and public health authorities.</a:t>
            </a:r>
          </a:p>
        </p:txBody>
      </p:sp>
    </p:spTree>
    <p:extLst>
      <p:ext uri="{BB962C8B-B14F-4D97-AF65-F5344CB8AC3E}">
        <p14:creationId xmlns:p14="http://schemas.microsoft.com/office/powerpoint/2010/main" val="35995976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If full evacuation of the building becomes necessary, follow company procedures. </a:t>
            </a:r>
          </a:p>
        </p:txBody>
      </p:sp>
    </p:spTree>
    <p:extLst>
      <p:ext uri="{BB962C8B-B14F-4D97-AF65-F5344CB8AC3E}">
        <p14:creationId xmlns:p14="http://schemas.microsoft.com/office/powerpoint/2010/main" val="27708999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Recognize what the evacuation alarm sounds or looks like;</a:t>
            </a:r>
          </a:p>
        </p:txBody>
      </p:sp>
    </p:spTree>
    <p:extLst>
      <p:ext uri="{BB962C8B-B14F-4D97-AF65-F5344CB8AC3E}">
        <p14:creationId xmlns:p14="http://schemas.microsoft.com/office/powerpoint/2010/main" val="263157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1000" b="0" i="0" kern="1200" dirty="0">
                <a:solidFill>
                  <a:schemeClr val="tx1"/>
                </a:solidFill>
                <a:latin typeface="Calibri" panose="020F0502020204030204" pitchFamily="34" charset="0"/>
                <a:ea typeface="+mn-ea"/>
                <a:cs typeface="Calibri" panose="020F0502020204030204" pitchFamily="34" charset="0"/>
              </a:rPr>
              <a:t>Type 4 violence is committed by someone with a personal relationship, but not a business relationship, to the intended victim. For example, a spouse, family member, or former significant other of an employee may come to the workplace with the intent to harm the employee there.</a:t>
            </a:r>
          </a:p>
        </p:txBody>
      </p:sp>
    </p:spTree>
    <p:extLst>
      <p:ext uri="{BB962C8B-B14F-4D97-AF65-F5344CB8AC3E}">
        <p14:creationId xmlns:p14="http://schemas.microsoft.com/office/powerpoint/2010/main" val="24245840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Listen to and follow any instructions that are given, whether over a public address system or in person, including which sections of the building may be unsafe to exit through and where the designated meeting area is;</a:t>
            </a:r>
          </a:p>
        </p:txBody>
      </p:sp>
    </p:spTree>
    <p:extLst>
      <p:ext uri="{BB962C8B-B14F-4D97-AF65-F5344CB8AC3E}">
        <p14:creationId xmlns:p14="http://schemas.microsoft.com/office/powerpoint/2010/main" val="39609167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Follow the quickest exit route out of the building; </a:t>
            </a:r>
            <a:r>
              <a:rPr lang="en-US" sz="1000" b="0" i="1" kern="1200" dirty="0">
                <a:solidFill>
                  <a:schemeClr val="tx1"/>
                </a:solidFill>
                <a:latin typeface="Calibri" panose="020F0502020204030204" pitchFamily="34" charset="0"/>
                <a:ea typeface="+mn-ea"/>
                <a:cs typeface="Calibri" panose="020F0502020204030204" pitchFamily="34" charset="0"/>
              </a:rPr>
              <a:t>and</a:t>
            </a:r>
            <a:endParaRPr lang="en-US" sz="1000" b="0" i="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445236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 immediately to the designated meeting area. </a:t>
            </a:r>
          </a:p>
          <a:p>
            <a:pPr lvl="0"/>
            <a:r>
              <a:rPr lang="en-US" dirty="0"/>
              <a:t>Some people may be responsible for shutting down critical equipment or closing doors and windows during an evacuation. </a:t>
            </a:r>
          </a:p>
          <a:p>
            <a:pPr lvl="1"/>
            <a:r>
              <a:rPr lang="en-US" dirty="0"/>
              <a:t>Make sure you know what your role is during an evacuation.</a:t>
            </a:r>
          </a:p>
          <a:p>
            <a:endParaRPr lang="en-US" dirty="0"/>
          </a:p>
        </p:txBody>
      </p:sp>
      <p:sp>
        <p:nvSpPr>
          <p:cNvPr id="5" name="Slide Image Placeholder 4">
            <a:extLst>
              <a:ext uri="{FF2B5EF4-FFF2-40B4-BE49-F238E27FC236}">
                <a16:creationId xmlns:a16="http://schemas.microsoft.com/office/drawing/2014/main" id="{6DB1AE89-7AB1-43B6-B245-8A8431EB1367}"/>
              </a:ext>
            </a:extLst>
          </p:cNvPr>
          <p:cNvSpPr>
            <a:spLocks noGrp="1" noRot="1" noChangeAspect="1"/>
          </p:cNvSpPr>
          <p:nvPr>
            <p:ph type="sldImg"/>
          </p:nvPr>
        </p:nvSpPr>
        <p:spPr/>
      </p:sp>
    </p:spTree>
    <p:extLst>
      <p:ext uri="{BB962C8B-B14F-4D97-AF65-F5344CB8AC3E}">
        <p14:creationId xmlns:p14="http://schemas.microsoft.com/office/powerpoint/2010/main" val="40013153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When any incident of workplace violence is over, you need to deal with the aftermath.</a:t>
            </a:r>
          </a:p>
          <a:p>
            <a:pPr lvl="1"/>
            <a:r>
              <a:rPr lang="en-US" sz="1000" b="0" kern="1200" dirty="0">
                <a:solidFill>
                  <a:schemeClr val="tx1"/>
                </a:solidFill>
                <a:latin typeface="Calibri" panose="020F0502020204030204" pitchFamily="34" charset="0"/>
                <a:ea typeface="+mn-ea"/>
                <a:cs typeface="Calibri" panose="020F0502020204030204" pitchFamily="34" charset="0"/>
              </a:rPr>
              <a:t>Look for these signs of distress in yourself and your coworkers:</a:t>
            </a:r>
          </a:p>
          <a:p>
            <a:pPr lvl="2"/>
            <a:r>
              <a:rPr lang="en-US" sz="1000" b="0" kern="1200" dirty="0">
                <a:solidFill>
                  <a:schemeClr val="tx1"/>
                </a:solidFill>
                <a:latin typeface="Calibri" panose="020F0502020204030204" pitchFamily="34" charset="0"/>
                <a:ea typeface="+mn-ea"/>
                <a:cs typeface="Calibri" panose="020F0502020204030204" pitchFamily="34" charset="0"/>
              </a:rPr>
              <a:t>Withdrawing from work activity or peers, or appearing emotionless;</a:t>
            </a:r>
          </a:p>
          <a:p>
            <a:pPr lvl="2"/>
            <a:r>
              <a:rPr lang="en-US" sz="1000" b="0" kern="1200" dirty="0">
                <a:solidFill>
                  <a:schemeClr val="tx1"/>
                </a:solidFill>
                <a:latin typeface="Calibri" panose="020F0502020204030204" pitchFamily="34" charset="0"/>
                <a:ea typeface="+mn-ea"/>
                <a:cs typeface="Calibri" panose="020F0502020204030204" pitchFamily="34" charset="0"/>
              </a:rPr>
              <a:t>Frequently calling in sick, overworking, or working slowly; </a:t>
            </a:r>
            <a:r>
              <a:rPr lang="en-US" sz="1000" b="0" i="1" kern="1200" dirty="0">
                <a:solidFill>
                  <a:schemeClr val="tx1"/>
                </a:solidFill>
                <a:latin typeface="Calibri" panose="020F0502020204030204" pitchFamily="34" charset="0"/>
                <a:ea typeface="+mn-ea"/>
                <a:cs typeface="Calibri" panose="020F0502020204030204" pitchFamily="34" charset="0"/>
              </a:rPr>
              <a:t>and</a:t>
            </a:r>
            <a:endParaRPr lang="en-US" sz="1000" b="0" i="0" kern="1200" dirty="0">
              <a:solidFill>
                <a:schemeClr val="tx1"/>
              </a:solidFill>
              <a:latin typeface="Calibri" panose="020F0502020204030204" pitchFamily="34" charset="0"/>
              <a:ea typeface="+mn-ea"/>
              <a:cs typeface="Calibri" panose="020F0502020204030204" pitchFamily="34" charset="0"/>
            </a:endParaRPr>
          </a:p>
          <a:p>
            <a:pPr lvl="2"/>
            <a:r>
              <a:rPr lang="en-US" sz="1000" b="0" i="0" kern="1200" dirty="0">
                <a:solidFill>
                  <a:schemeClr val="tx1"/>
                </a:solidFill>
                <a:latin typeface="Calibri" panose="020F0502020204030204" pitchFamily="34" charset="0"/>
                <a:ea typeface="+mn-ea"/>
                <a:cs typeface="Calibri" panose="020F0502020204030204" pitchFamily="34" charset="0"/>
              </a:rPr>
              <a:t>Difficulty concentrating, making decisions, or dealing with change. </a:t>
            </a:r>
          </a:p>
          <a:p>
            <a:pPr lvl="1"/>
            <a:r>
              <a:rPr lang="en-US" sz="1000" b="0" i="0" kern="1200" dirty="0">
                <a:solidFill>
                  <a:schemeClr val="tx1"/>
                </a:solidFill>
                <a:latin typeface="Calibri" panose="020F0502020204030204" pitchFamily="34" charset="0"/>
                <a:ea typeface="+mn-ea"/>
                <a:cs typeface="Calibri" panose="020F0502020204030204" pitchFamily="34" charset="0"/>
              </a:rPr>
              <a:t>There are many ways to cope with distress and to help others cope:</a:t>
            </a:r>
          </a:p>
          <a:p>
            <a:pPr lvl="2"/>
            <a:r>
              <a:rPr lang="en-US" sz="1000" b="0" i="0" kern="1200" dirty="0">
                <a:solidFill>
                  <a:schemeClr val="tx1"/>
                </a:solidFill>
                <a:latin typeface="Calibri" panose="020F0502020204030204" pitchFamily="34" charset="0"/>
                <a:ea typeface="+mn-ea"/>
                <a:cs typeface="Calibri" panose="020F0502020204030204" pitchFamily="34" charset="0"/>
              </a:rPr>
              <a:t>Talking about the incident with coworkers and supervisors;</a:t>
            </a:r>
          </a:p>
          <a:p>
            <a:pPr lvl="2"/>
            <a:r>
              <a:rPr lang="en-US" sz="1000" b="0" i="0" kern="1200" dirty="0">
                <a:solidFill>
                  <a:schemeClr val="tx1"/>
                </a:solidFill>
                <a:latin typeface="Calibri" panose="020F0502020204030204" pitchFamily="34" charset="0"/>
                <a:ea typeface="+mn-ea"/>
                <a:cs typeface="Calibri" panose="020F0502020204030204" pitchFamily="34" charset="0"/>
              </a:rPr>
              <a:t>Spending extra time with loved ones;	</a:t>
            </a:r>
          </a:p>
          <a:p>
            <a:pPr lvl="2"/>
            <a:r>
              <a:rPr lang="en-US" sz="1000" b="0" i="0" kern="1200" dirty="0">
                <a:solidFill>
                  <a:schemeClr val="tx1"/>
                </a:solidFill>
                <a:latin typeface="Calibri" panose="020F0502020204030204" pitchFamily="34" charset="0"/>
                <a:ea typeface="+mn-ea"/>
                <a:cs typeface="Calibri" panose="020F0502020204030204" pitchFamily="34" charset="0"/>
              </a:rPr>
              <a:t>Turning off television news about the event and not reading news articles about it; </a:t>
            </a:r>
            <a:r>
              <a:rPr lang="en-US" sz="1000" b="0" i="1" kern="1200" dirty="0">
                <a:solidFill>
                  <a:schemeClr val="tx1"/>
                </a:solidFill>
                <a:latin typeface="Calibri" panose="020F0502020204030204" pitchFamily="34" charset="0"/>
                <a:ea typeface="+mn-ea"/>
                <a:cs typeface="Calibri" panose="020F0502020204030204" pitchFamily="34" charset="0"/>
              </a:rPr>
              <a:t>and</a:t>
            </a:r>
          </a:p>
          <a:p>
            <a:pPr lvl="2"/>
            <a:r>
              <a:rPr lang="en-US" sz="1000" b="0" i="0" kern="1200" dirty="0">
                <a:solidFill>
                  <a:schemeClr val="tx1"/>
                </a:solidFill>
                <a:latin typeface="Calibri" panose="020F0502020204030204" pitchFamily="34" charset="0"/>
                <a:ea typeface="+mn-ea"/>
                <a:cs typeface="Calibri" panose="020F0502020204030204" pitchFamily="34" charset="0"/>
              </a:rPr>
              <a:t>Seeking professional counseling. Remember, there is no shame in needing help to recover from a traumatic event.</a:t>
            </a:r>
          </a:p>
        </p:txBody>
      </p:sp>
    </p:spTree>
    <p:extLst>
      <p:ext uri="{BB962C8B-B14F-4D97-AF65-F5344CB8AC3E}">
        <p14:creationId xmlns:p14="http://schemas.microsoft.com/office/powerpoint/2010/main" val="12171193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When any incident of workplace violence is over, you need to deal with the aftermath.</a:t>
            </a:r>
          </a:p>
          <a:p>
            <a:pPr lvl="1"/>
            <a:r>
              <a:rPr lang="en-US" sz="1000" b="0" kern="1200" dirty="0">
                <a:solidFill>
                  <a:schemeClr val="tx1"/>
                </a:solidFill>
                <a:latin typeface="Calibri" panose="020F0502020204030204" pitchFamily="34" charset="0"/>
                <a:ea typeface="+mn-ea"/>
                <a:cs typeface="Calibri" panose="020F0502020204030204" pitchFamily="34" charset="0"/>
              </a:rPr>
              <a:t>Look for these signs of distress in yourself and your coworkers:</a:t>
            </a:r>
          </a:p>
          <a:p>
            <a:pPr lvl="2"/>
            <a:r>
              <a:rPr lang="en-US" sz="1000" b="0" kern="1200" dirty="0">
                <a:solidFill>
                  <a:schemeClr val="tx1"/>
                </a:solidFill>
                <a:latin typeface="Calibri" panose="020F0502020204030204" pitchFamily="34" charset="0"/>
                <a:ea typeface="+mn-ea"/>
                <a:cs typeface="Calibri" panose="020F0502020204030204" pitchFamily="34" charset="0"/>
              </a:rPr>
              <a:t>Withdrawing from work activity or peers, or appearing emotionless;</a:t>
            </a:r>
          </a:p>
          <a:p>
            <a:pPr lvl="2"/>
            <a:r>
              <a:rPr lang="en-US" sz="1000" b="0" kern="1200" dirty="0">
                <a:solidFill>
                  <a:schemeClr val="tx1"/>
                </a:solidFill>
                <a:latin typeface="Calibri" panose="020F0502020204030204" pitchFamily="34" charset="0"/>
                <a:ea typeface="+mn-ea"/>
                <a:cs typeface="Calibri" panose="020F0502020204030204" pitchFamily="34" charset="0"/>
              </a:rPr>
              <a:t>Frequently calling in sick, overworking, or working slowly; </a:t>
            </a:r>
            <a:r>
              <a:rPr lang="en-US" sz="1000" b="0" i="1" kern="1200" dirty="0">
                <a:solidFill>
                  <a:schemeClr val="tx1"/>
                </a:solidFill>
                <a:latin typeface="Calibri" panose="020F0502020204030204" pitchFamily="34" charset="0"/>
                <a:ea typeface="+mn-ea"/>
                <a:cs typeface="Calibri" panose="020F0502020204030204" pitchFamily="34" charset="0"/>
              </a:rPr>
              <a:t>and</a:t>
            </a:r>
            <a:endParaRPr lang="en-US" sz="1000" b="0" i="0" kern="1200" dirty="0">
              <a:solidFill>
                <a:schemeClr val="tx1"/>
              </a:solidFill>
              <a:latin typeface="Calibri" panose="020F0502020204030204" pitchFamily="34" charset="0"/>
              <a:ea typeface="+mn-ea"/>
              <a:cs typeface="Calibri" panose="020F0502020204030204" pitchFamily="34" charset="0"/>
            </a:endParaRPr>
          </a:p>
          <a:p>
            <a:pPr lvl="2"/>
            <a:r>
              <a:rPr lang="en-US" sz="1000" b="0" i="0" kern="1200" dirty="0">
                <a:solidFill>
                  <a:schemeClr val="tx1"/>
                </a:solidFill>
                <a:latin typeface="Calibri" panose="020F0502020204030204" pitchFamily="34" charset="0"/>
                <a:ea typeface="+mn-ea"/>
                <a:cs typeface="Calibri" panose="020F0502020204030204" pitchFamily="34" charset="0"/>
              </a:rPr>
              <a:t>Difficulty concentrating, making decisions, or dealing with change. </a:t>
            </a:r>
          </a:p>
          <a:p>
            <a:pPr lvl="1"/>
            <a:r>
              <a:rPr lang="en-US" sz="1000" b="0" i="0" kern="1200" dirty="0">
                <a:solidFill>
                  <a:schemeClr val="tx1"/>
                </a:solidFill>
                <a:latin typeface="Calibri" panose="020F0502020204030204" pitchFamily="34" charset="0"/>
                <a:ea typeface="+mn-ea"/>
                <a:cs typeface="Calibri" panose="020F0502020204030204" pitchFamily="34" charset="0"/>
              </a:rPr>
              <a:t>There are many ways to cope with distress and to help others cope:</a:t>
            </a:r>
          </a:p>
          <a:p>
            <a:pPr lvl="2"/>
            <a:r>
              <a:rPr lang="en-US" sz="1000" b="0" i="0" kern="1200" dirty="0">
                <a:solidFill>
                  <a:schemeClr val="tx1"/>
                </a:solidFill>
                <a:latin typeface="Calibri" panose="020F0502020204030204" pitchFamily="34" charset="0"/>
                <a:ea typeface="+mn-ea"/>
                <a:cs typeface="Calibri" panose="020F0502020204030204" pitchFamily="34" charset="0"/>
              </a:rPr>
              <a:t>Talking about the incident with coworkers and supervisors;</a:t>
            </a:r>
          </a:p>
          <a:p>
            <a:pPr lvl="2"/>
            <a:r>
              <a:rPr lang="en-US" sz="1000" b="0" i="0" kern="1200" dirty="0">
                <a:solidFill>
                  <a:schemeClr val="tx1"/>
                </a:solidFill>
                <a:latin typeface="Calibri" panose="020F0502020204030204" pitchFamily="34" charset="0"/>
                <a:ea typeface="+mn-ea"/>
                <a:cs typeface="Calibri" panose="020F0502020204030204" pitchFamily="34" charset="0"/>
              </a:rPr>
              <a:t>Spending extra time with loved ones;	</a:t>
            </a:r>
          </a:p>
          <a:p>
            <a:pPr lvl="2"/>
            <a:r>
              <a:rPr lang="en-US" sz="1000" b="0" i="0" kern="1200" dirty="0">
                <a:solidFill>
                  <a:schemeClr val="tx1"/>
                </a:solidFill>
                <a:latin typeface="Calibri" panose="020F0502020204030204" pitchFamily="34" charset="0"/>
                <a:ea typeface="+mn-ea"/>
                <a:cs typeface="Calibri" panose="020F0502020204030204" pitchFamily="34" charset="0"/>
              </a:rPr>
              <a:t>Turning off television news about the event and not reading news articles about it; </a:t>
            </a:r>
            <a:r>
              <a:rPr lang="en-US" sz="1000" b="0" i="1" kern="1200" dirty="0">
                <a:solidFill>
                  <a:schemeClr val="tx1"/>
                </a:solidFill>
                <a:latin typeface="Calibri" panose="020F0502020204030204" pitchFamily="34" charset="0"/>
                <a:ea typeface="+mn-ea"/>
                <a:cs typeface="Calibri" panose="020F0502020204030204" pitchFamily="34" charset="0"/>
              </a:rPr>
              <a:t>and</a:t>
            </a:r>
          </a:p>
          <a:p>
            <a:pPr lvl="2"/>
            <a:r>
              <a:rPr lang="en-US" sz="1000" b="0" i="0" kern="1200" dirty="0">
                <a:solidFill>
                  <a:schemeClr val="tx1"/>
                </a:solidFill>
                <a:latin typeface="Calibri" panose="020F0502020204030204" pitchFamily="34" charset="0"/>
                <a:ea typeface="+mn-ea"/>
                <a:cs typeface="Calibri" panose="020F0502020204030204" pitchFamily="34" charset="0"/>
              </a:rPr>
              <a:t>Seeking professional counseling. Remember, there is no shame in needing help to recover from a traumatic event.</a:t>
            </a:r>
          </a:p>
        </p:txBody>
      </p:sp>
    </p:spTree>
    <p:extLst>
      <p:ext uri="{BB962C8B-B14F-4D97-AF65-F5344CB8AC3E}">
        <p14:creationId xmlns:p14="http://schemas.microsoft.com/office/powerpoint/2010/main" val="5241158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C9DAC-8717-4D1D-A48C-6BD6FEF39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4261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C9DAC-8717-4D1D-A48C-6BD6FEF39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0354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C9DAC-8717-4D1D-A48C-6BD6FEF39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45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Unfortunately, violence occurs all too often in workplaces across the country. Violence is among the top 5 leading causes of work-related fatalities.</a:t>
            </a:r>
          </a:p>
        </p:txBody>
      </p:sp>
    </p:spTree>
    <p:extLst>
      <p:ext uri="{BB962C8B-B14F-4D97-AF65-F5344CB8AC3E}">
        <p14:creationId xmlns:p14="http://schemas.microsoft.com/office/powerpoint/2010/main" val="1589035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Calibri" panose="020F0502020204030204" pitchFamily="34" charset="0"/>
                <a:ea typeface="+mn-ea"/>
                <a:cs typeface="Calibri" panose="020F0502020204030204" pitchFamily="34" charset="0"/>
              </a:rPr>
              <a:t>Every year there are thousands of other nonfatal violent acts committed in the workplace, including assault, bullying, and harassment. Violent incidents often result in serious injuries.</a:t>
            </a:r>
          </a:p>
        </p:txBody>
      </p:sp>
    </p:spTree>
    <p:extLst>
      <p:ext uri="{BB962C8B-B14F-4D97-AF65-F5344CB8AC3E}">
        <p14:creationId xmlns:p14="http://schemas.microsoft.com/office/powerpoint/2010/main" val="776262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1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111.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13.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1.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8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8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8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8.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91.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2.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or 2 Line Title">
    <p:spTree>
      <p:nvGrpSpPr>
        <p:cNvPr id="1" name=""/>
        <p:cNvGrpSpPr/>
        <p:nvPr/>
      </p:nvGrpSpPr>
      <p:grpSpPr>
        <a:xfrm>
          <a:off x="0" y="0"/>
          <a:ext cx="0" cy="0"/>
          <a:chOff x="0" y="0"/>
          <a:chExt cx="0" cy="0"/>
        </a:xfrm>
      </p:grpSpPr>
      <p:sp>
        <p:nvSpPr>
          <p:cNvPr id="12" name="Picture Placeholder">
            <a:extLst>
              <a:ext uri="{FF2B5EF4-FFF2-40B4-BE49-F238E27FC236}">
                <a16:creationId xmlns:a16="http://schemas.microsoft.com/office/drawing/2014/main" id="{E8B42EBD-6D1C-46CC-B60F-267A438C1CB5}"/>
              </a:ext>
            </a:extLst>
          </p:cNvPr>
          <p:cNvSpPr>
            <a:spLocks noGrp="1"/>
          </p:cNvSpPr>
          <p:nvPr>
            <p:ph type="pic" idx="1" hasCustomPrompt="1"/>
          </p:nvPr>
        </p:nvSpPr>
        <p:spPr>
          <a:xfrm>
            <a:off x="-3" y="1"/>
            <a:ext cx="9144001" cy="6447294"/>
          </a:xfrm>
          <a:prstGeom prst="rect">
            <a:avLst/>
          </a:prstGeom>
          <a:solidFill>
            <a:srgbClr val="FFF2CC"/>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 Full bleed background photo or right click box and paste.</a:t>
            </a:r>
          </a:p>
        </p:txBody>
      </p:sp>
      <p:sp>
        <p:nvSpPr>
          <p:cNvPr id="25" name="Red Box">
            <a:extLst>
              <a:ext uri="{FF2B5EF4-FFF2-40B4-BE49-F238E27FC236}">
                <a16:creationId xmlns:a16="http://schemas.microsoft.com/office/drawing/2014/main" id="{9A25E407-6CA4-447C-BAC5-B99A1410193C}"/>
              </a:ext>
            </a:extLst>
          </p:cNvPr>
          <p:cNvSpPr/>
          <p:nvPr userDrawn="1"/>
        </p:nvSpPr>
        <p:spPr>
          <a:xfrm>
            <a:off x="2" y="4724400"/>
            <a:ext cx="6011863" cy="1181100"/>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White Boox">
            <a:extLst>
              <a:ext uri="{FF2B5EF4-FFF2-40B4-BE49-F238E27FC236}">
                <a16:creationId xmlns:a16="http://schemas.microsoft.com/office/drawing/2014/main" id="{A8DA0E6E-826E-456B-8613-0DC931438140}"/>
              </a:ext>
            </a:extLst>
          </p:cNvPr>
          <p:cNvSpPr/>
          <p:nvPr userDrawn="1"/>
        </p:nvSpPr>
        <p:spPr>
          <a:xfrm>
            <a:off x="6011865" y="4724400"/>
            <a:ext cx="3132137"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a:extLst>
              <a:ext uri="{FF2B5EF4-FFF2-40B4-BE49-F238E27FC236}">
                <a16:creationId xmlns:a16="http://schemas.microsoft.com/office/drawing/2014/main" id="{5C507A6F-DA02-46BC-8998-FF97005679A6}"/>
              </a:ext>
            </a:extLst>
          </p:cNvPr>
          <p:cNvSpPr>
            <a:spLocks noGrp="1"/>
          </p:cNvSpPr>
          <p:nvPr userDrawn="1">
            <p:ph type="body" sz="quarter" idx="10" hasCustomPrompt="1"/>
          </p:nvPr>
        </p:nvSpPr>
        <p:spPr>
          <a:xfrm>
            <a:off x="2" y="4724400"/>
            <a:ext cx="6011863" cy="1181100"/>
          </a:xfrm>
          <a:prstGeom prst="rect">
            <a:avLst/>
          </a:prstGeom>
          <a:solidFill>
            <a:schemeClr val="tx2"/>
          </a:solidFill>
          <a:ln>
            <a:solidFill>
              <a:schemeClr val="tx2"/>
            </a:solidFill>
          </a:ln>
        </p:spPr>
        <p:txBody>
          <a:bodyPr lIns="274320" tIns="91440" rIns="274320" anchor="ctr" anchorCtr="0"/>
          <a:lstStyle>
            <a:lvl1pPr marL="0" indent="0" algn="ctr">
              <a:lnSpc>
                <a:spcPts val="3300"/>
              </a:lnSpc>
              <a:spcBef>
                <a:spcPts val="0"/>
              </a:spcBef>
              <a:buFontTx/>
              <a:buNone/>
              <a:defRPr sz="30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0" indent="0" algn="ctr">
              <a:lnSpc>
                <a:spcPts val="3197"/>
              </a:lnSpc>
              <a:spcBef>
                <a:spcPts val="0"/>
              </a:spcBef>
              <a:buFontTx/>
              <a:buNone/>
              <a:defRPr sz="2797">
                <a:solidFill>
                  <a:schemeClr val="bg1"/>
                </a:solidFill>
              </a:defRPr>
            </a:lvl2pPr>
          </a:lstStyle>
          <a:p>
            <a:pPr lvl="0"/>
            <a:r>
              <a:rPr lang="en-US" dirty="0"/>
              <a:t>Edit Course One or </a:t>
            </a:r>
            <a:br>
              <a:rPr lang="en-US" dirty="0"/>
            </a:br>
            <a:r>
              <a:rPr lang="en-US" dirty="0"/>
              <a:t>Two Line Title</a:t>
            </a:r>
          </a:p>
        </p:txBody>
      </p:sp>
    </p:spTree>
    <p:custDataLst>
      <p:tags r:id="rId1"/>
    </p:custDataLst>
    <p:extLst>
      <p:ext uri="{BB962C8B-B14F-4D97-AF65-F5344CB8AC3E}">
        <p14:creationId xmlns:p14="http://schemas.microsoft.com/office/powerpoint/2010/main" val="347274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5">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3B2FAC7C-E02D-4D40-B928-3E6402FC1FB4}"/>
              </a:ext>
            </a:extLst>
          </p:cNvPr>
          <p:cNvSpPr>
            <a:spLocks noGrp="1"/>
          </p:cNvSpPr>
          <p:nvPr>
            <p:ph type="pic" sz="quarter" idx="11"/>
          </p:nvPr>
        </p:nvSpPr>
        <p:spPr>
          <a:xfrm>
            <a:off x="1" y="723900"/>
            <a:ext cx="9147145" cy="6134100"/>
          </a:xfrm>
          <a:prstGeom prst="rect">
            <a:avLst/>
          </a:prstGeom>
          <a:solidFill>
            <a:schemeClr val="accent4">
              <a:lumMod val="20000"/>
              <a:lumOff val="80000"/>
            </a:schemeClr>
          </a:solidFill>
        </p:spPr>
        <p:txBody>
          <a:bodyPr tIns="1188720" anchor="t"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8" name="Text Placeholder">
            <a:extLst>
              <a:ext uri="{FF2B5EF4-FFF2-40B4-BE49-F238E27FC236}">
                <a16:creationId xmlns:a16="http://schemas.microsoft.com/office/drawing/2014/main" id="{1876BF8E-F70A-4D17-8B6C-2089C25B4B47}"/>
              </a:ext>
            </a:extLst>
          </p:cNvPr>
          <p:cNvSpPr>
            <a:spLocks noGrp="1"/>
          </p:cNvSpPr>
          <p:nvPr>
            <p:ph type="body" sz="quarter" idx="13"/>
          </p:nvPr>
        </p:nvSpPr>
        <p:spPr>
          <a:xfrm>
            <a:off x="-4173" y="3263153"/>
            <a:ext cx="9151319" cy="879719"/>
          </a:xfrm>
          <a:prstGeom prst="rect">
            <a:avLst/>
          </a:prstGeom>
          <a:solidFill>
            <a:srgbClr val="002060"/>
          </a:solidFill>
        </p:spPr>
        <p:txBody>
          <a:bodyPr anchor="ctr" anchorCtr="0"/>
          <a:lstStyle>
            <a:lvl1pPr marL="0" algn="ctr">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5" name="Title">
            <a:extLst>
              <a:ext uri="{FF2B5EF4-FFF2-40B4-BE49-F238E27FC236}">
                <a16:creationId xmlns:a16="http://schemas.microsoft.com/office/drawing/2014/main" id="{5C07656A-2A03-43CF-AE42-4E059CA1110C}"/>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409773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sp>
        <p:nvSpPr>
          <p:cNvPr id="10" name="Rectangle Left">
            <a:extLst>
              <a:ext uri="{FF2B5EF4-FFF2-40B4-BE49-F238E27FC236}">
                <a16:creationId xmlns:a16="http://schemas.microsoft.com/office/drawing/2014/main" id="{75113C0B-F588-4FCD-A56F-095A91A5C251}"/>
              </a:ext>
            </a:extLst>
          </p:cNvPr>
          <p:cNvSpPr/>
          <p:nvPr userDrawn="1"/>
        </p:nvSpPr>
        <p:spPr>
          <a:xfrm>
            <a:off x="1" y="723900"/>
            <a:ext cx="2333897" cy="61340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2" name="Rectangle Right">
            <a:extLst>
              <a:ext uri="{FF2B5EF4-FFF2-40B4-BE49-F238E27FC236}">
                <a16:creationId xmlns:a16="http://schemas.microsoft.com/office/drawing/2014/main" id="{AC88E987-8348-4E9C-A20C-715BEDC68FD8}"/>
              </a:ext>
            </a:extLst>
          </p:cNvPr>
          <p:cNvSpPr/>
          <p:nvPr userDrawn="1"/>
        </p:nvSpPr>
        <p:spPr>
          <a:xfrm>
            <a:off x="2333900" y="723900"/>
            <a:ext cx="6833321" cy="6134081"/>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Rectangle">
            <a:extLst>
              <a:ext uri="{FF2B5EF4-FFF2-40B4-BE49-F238E27FC236}">
                <a16:creationId xmlns:a16="http://schemas.microsoft.com/office/drawing/2014/main" id="{DF628FCA-11AE-4C84-B56B-DF33F1DA4EFA}"/>
              </a:ext>
            </a:extLst>
          </p:cNvPr>
          <p:cNvSpPr/>
          <p:nvPr userDrawn="1"/>
        </p:nvSpPr>
        <p:spPr>
          <a:xfrm>
            <a:off x="1473201" y="1298436"/>
            <a:ext cx="7694020" cy="5126024"/>
          </a:xfrm>
          <a:prstGeom prst="rect">
            <a:avLst/>
          </a:prstGeom>
          <a:solidFill>
            <a:srgbClr val="FF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22" name="Text Placeholder">
            <a:extLst>
              <a:ext uri="{FF2B5EF4-FFF2-40B4-BE49-F238E27FC236}">
                <a16:creationId xmlns:a16="http://schemas.microsoft.com/office/drawing/2014/main" id="{F354AEC9-516C-420C-BD38-8F9133420781}"/>
              </a:ext>
            </a:extLst>
          </p:cNvPr>
          <p:cNvSpPr>
            <a:spLocks noGrp="1"/>
          </p:cNvSpPr>
          <p:nvPr>
            <p:ph type="body" sz="quarter" idx="10"/>
          </p:nvPr>
        </p:nvSpPr>
        <p:spPr>
          <a:xfrm>
            <a:off x="1707537" y="1669474"/>
            <a:ext cx="7069667" cy="4754986"/>
          </a:xfrm>
          <a:prstGeom prst="rect">
            <a:avLst/>
          </a:prstGeom>
        </p:spPr>
        <p:txBody>
          <a:bodyPr/>
          <a:lstStyle>
            <a:lvl1pPr marL="18288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9" name="Title">
            <a:extLst>
              <a:ext uri="{FF2B5EF4-FFF2-40B4-BE49-F238E27FC236}">
                <a16:creationId xmlns:a16="http://schemas.microsoft.com/office/drawing/2014/main" id="{E81CD1D0-D322-4EF1-98AE-8FE459C9F2E9}"/>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546253602"/>
      </p:ext>
    </p:extLst>
  </p:cSld>
  <p:clrMapOvr>
    <a:masterClrMapping/>
  </p:clrMapOvr>
  <p:extLst>
    <p:ext uri="{DCECCB84-F9BA-43D5-87BE-67443E8EF086}">
      <p15:sldGuideLst xmlns:p15="http://schemas.microsoft.com/office/powerpoint/2012/main">
        <p15:guide id="1" pos="1248">
          <p15:clr>
            <a:srgbClr val="FBAE40"/>
          </p15:clr>
        </p15:guide>
        <p15:guide id="2" orient="horz" pos="4047">
          <p15:clr>
            <a:srgbClr val="FBAE40"/>
          </p15:clr>
        </p15:guide>
        <p15:guide id="3" pos="928">
          <p15:clr>
            <a:srgbClr val="FBAE40"/>
          </p15:clr>
        </p15:guide>
        <p15:guide id="4" orient="horz" pos="110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Small Image 1">
    <p:spTree>
      <p:nvGrpSpPr>
        <p:cNvPr id="1" name=""/>
        <p:cNvGrpSpPr/>
        <p:nvPr/>
      </p:nvGrpSpPr>
      <p:grpSpPr>
        <a:xfrm>
          <a:off x="0" y="0"/>
          <a:ext cx="0" cy="0"/>
          <a:chOff x="0" y="0"/>
          <a:chExt cx="0" cy="0"/>
        </a:xfrm>
      </p:grpSpPr>
      <p:sp>
        <p:nvSpPr>
          <p:cNvPr id="10" name="Rectangle Left Side">
            <a:extLst>
              <a:ext uri="{FF2B5EF4-FFF2-40B4-BE49-F238E27FC236}">
                <a16:creationId xmlns:a16="http://schemas.microsoft.com/office/drawing/2014/main" id="{75113C0B-F588-4FCD-A56F-095A91A5C251}"/>
              </a:ext>
            </a:extLst>
          </p:cNvPr>
          <p:cNvSpPr/>
          <p:nvPr userDrawn="1"/>
        </p:nvSpPr>
        <p:spPr>
          <a:xfrm>
            <a:off x="1" y="723900"/>
            <a:ext cx="2333897" cy="61340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2" name="Rectangle Right Side">
            <a:extLst>
              <a:ext uri="{FF2B5EF4-FFF2-40B4-BE49-F238E27FC236}">
                <a16:creationId xmlns:a16="http://schemas.microsoft.com/office/drawing/2014/main" id="{AC88E987-8348-4E9C-A20C-715BEDC68FD8}"/>
              </a:ext>
            </a:extLst>
          </p:cNvPr>
          <p:cNvSpPr/>
          <p:nvPr userDrawn="1"/>
        </p:nvSpPr>
        <p:spPr>
          <a:xfrm>
            <a:off x="2333900" y="723900"/>
            <a:ext cx="6833321" cy="6134081"/>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cxnSp>
        <p:nvCxnSpPr>
          <p:cNvPr id="20" name="Straight Connector bottom" hidden="1">
            <a:extLst>
              <a:ext uri="{FF2B5EF4-FFF2-40B4-BE49-F238E27FC236}">
                <a16:creationId xmlns:a16="http://schemas.microsoft.com/office/drawing/2014/main" id="{A04D43E9-4AAF-40D0-864F-D8083E0A5C17}"/>
              </a:ext>
            </a:extLst>
          </p:cNvPr>
          <p:cNvCxnSpPr>
            <a:cxnSpLocks/>
          </p:cNvCxnSpPr>
          <p:nvPr userDrawn="1"/>
        </p:nvCxnSpPr>
        <p:spPr>
          <a:xfrm>
            <a:off x="1473201" y="6424460"/>
            <a:ext cx="769402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a:extLst>
              <a:ext uri="{FF2B5EF4-FFF2-40B4-BE49-F238E27FC236}">
                <a16:creationId xmlns:a16="http://schemas.microsoft.com/office/drawing/2014/main" id="{DF628FCA-11AE-4C84-B56B-DF33F1DA4EFA}"/>
              </a:ext>
            </a:extLst>
          </p:cNvPr>
          <p:cNvSpPr/>
          <p:nvPr userDrawn="1"/>
        </p:nvSpPr>
        <p:spPr>
          <a:xfrm>
            <a:off x="1473201" y="1298436"/>
            <a:ext cx="7694020" cy="5126024"/>
          </a:xfrm>
          <a:prstGeom prst="rect">
            <a:avLst/>
          </a:prstGeom>
          <a:solidFill>
            <a:srgbClr val="FF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5" name="Picture Placeholder">
            <a:extLst>
              <a:ext uri="{FF2B5EF4-FFF2-40B4-BE49-F238E27FC236}">
                <a16:creationId xmlns:a16="http://schemas.microsoft.com/office/drawing/2014/main" id="{A71EB45F-4F52-4ABE-8EEC-3F841F49CBC8}"/>
              </a:ext>
            </a:extLst>
          </p:cNvPr>
          <p:cNvSpPr>
            <a:spLocks noGrp="1"/>
          </p:cNvSpPr>
          <p:nvPr>
            <p:ph type="pic" sz="quarter" idx="11"/>
          </p:nvPr>
        </p:nvSpPr>
        <p:spPr>
          <a:xfrm>
            <a:off x="5596707" y="1761886"/>
            <a:ext cx="3030423" cy="3319214"/>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3" name="Title">
            <a:extLst>
              <a:ext uri="{FF2B5EF4-FFF2-40B4-BE49-F238E27FC236}">
                <a16:creationId xmlns:a16="http://schemas.microsoft.com/office/drawing/2014/main" id="{67FF7C9A-1BA8-4E18-873F-9B90AAD118AE}"/>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4" name="Text Placeholder">
            <a:extLst>
              <a:ext uri="{FF2B5EF4-FFF2-40B4-BE49-F238E27FC236}">
                <a16:creationId xmlns:a16="http://schemas.microsoft.com/office/drawing/2014/main" id="{48C70450-DE43-4AE3-92D4-07CECDC120CD}"/>
              </a:ext>
            </a:extLst>
          </p:cNvPr>
          <p:cNvSpPr>
            <a:spLocks noGrp="1"/>
          </p:cNvSpPr>
          <p:nvPr>
            <p:ph type="body" sz="quarter" idx="12"/>
          </p:nvPr>
        </p:nvSpPr>
        <p:spPr>
          <a:xfrm>
            <a:off x="1707538" y="1669474"/>
            <a:ext cx="3659592" cy="4766356"/>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tx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121977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DCECCB84-F9BA-43D5-87BE-67443E8EF086}">
      <p15:sldGuideLst xmlns:p15="http://schemas.microsoft.com/office/powerpoint/2012/main">
        <p15:guide id="1" pos="1248">
          <p15:clr>
            <a:srgbClr val="FBAE40"/>
          </p15:clr>
        </p15:guide>
        <p15:guide id="2" orient="horz" pos="4047">
          <p15:clr>
            <a:srgbClr val="FBAE40"/>
          </p15:clr>
        </p15:guide>
        <p15:guide id="3" pos="928">
          <p15:clr>
            <a:srgbClr val="FBAE40"/>
          </p15:clr>
        </p15:guide>
        <p15:guide id="4" orient="horz" pos="110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nly With Sync">
    <p:spTree>
      <p:nvGrpSpPr>
        <p:cNvPr id="1" name=""/>
        <p:cNvGrpSpPr/>
        <p:nvPr/>
      </p:nvGrpSpPr>
      <p:grpSpPr>
        <a:xfrm>
          <a:off x="0" y="0"/>
          <a:ext cx="0" cy="0"/>
          <a:chOff x="0" y="0"/>
          <a:chExt cx="0" cy="0"/>
        </a:xfrm>
      </p:grpSpPr>
      <p:sp>
        <p:nvSpPr>
          <p:cNvPr id="3" name="bsckground">
            <a:extLst>
              <a:ext uri="{FF2B5EF4-FFF2-40B4-BE49-F238E27FC236}">
                <a16:creationId xmlns:a16="http://schemas.microsoft.com/office/drawing/2014/main" id="{BCC05D51-2447-431B-846A-602C6CEC8D45}"/>
              </a:ext>
            </a:extLst>
          </p:cNvPr>
          <p:cNvSpPr/>
          <p:nvPr userDrawn="1"/>
        </p:nvSpPr>
        <p:spPr>
          <a:xfrm>
            <a:off x="508003" y="1229670"/>
            <a:ext cx="8188957" cy="512605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0" name="Text Placeholder 1">
            <a:extLst>
              <a:ext uri="{FF2B5EF4-FFF2-40B4-BE49-F238E27FC236}">
                <a16:creationId xmlns:a16="http://schemas.microsoft.com/office/drawing/2014/main" id="{7C741A81-A981-4836-85BC-BD8463D59B75}"/>
              </a:ext>
            </a:extLst>
          </p:cNvPr>
          <p:cNvSpPr>
            <a:spLocks noGrp="1"/>
          </p:cNvSpPr>
          <p:nvPr>
            <p:ph type="body" sz="quarter" idx="11"/>
          </p:nvPr>
        </p:nvSpPr>
        <p:spPr>
          <a:xfrm>
            <a:off x="518821" y="1529841"/>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ext Placeholder 2">
            <a:extLst>
              <a:ext uri="{FF2B5EF4-FFF2-40B4-BE49-F238E27FC236}">
                <a16:creationId xmlns:a16="http://schemas.microsoft.com/office/drawing/2014/main" id="{0333AB08-B09D-4F8F-8BAC-51D38C284965}"/>
              </a:ext>
            </a:extLst>
          </p:cNvPr>
          <p:cNvSpPr>
            <a:spLocks noGrp="1"/>
          </p:cNvSpPr>
          <p:nvPr>
            <p:ph type="body" sz="quarter" idx="12"/>
          </p:nvPr>
        </p:nvSpPr>
        <p:spPr>
          <a:xfrm>
            <a:off x="518821" y="210383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2" name="Text Placeholder 3">
            <a:extLst>
              <a:ext uri="{FF2B5EF4-FFF2-40B4-BE49-F238E27FC236}">
                <a16:creationId xmlns:a16="http://schemas.microsoft.com/office/drawing/2014/main" id="{B61CE64B-DA7F-4935-A014-D93F55BF5DEE}"/>
              </a:ext>
            </a:extLst>
          </p:cNvPr>
          <p:cNvSpPr>
            <a:spLocks noGrp="1"/>
          </p:cNvSpPr>
          <p:nvPr>
            <p:ph type="body" sz="quarter" idx="13"/>
          </p:nvPr>
        </p:nvSpPr>
        <p:spPr>
          <a:xfrm>
            <a:off x="518821" y="267782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Text Placeholder 4">
            <a:extLst>
              <a:ext uri="{FF2B5EF4-FFF2-40B4-BE49-F238E27FC236}">
                <a16:creationId xmlns:a16="http://schemas.microsoft.com/office/drawing/2014/main" id="{663CBDC6-ACA9-4183-ADDC-E0D82AF3AD1E}"/>
              </a:ext>
            </a:extLst>
          </p:cNvPr>
          <p:cNvSpPr>
            <a:spLocks noGrp="1"/>
          </p:cNvSpPr>
          <p:nvPr>
            <p:ph type="body" sz="quarter" idx="14"/>
          </p:nvPr>
        </p:nvSpPr>
        <p:spPr>
          <a:xfrm>
            <a:off x="518821" y="325181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4" name="Text Placeholder 5">
            <a:extLst>
              <a:ext uri="{FF2B5EF4-FFF2-40B4-BE49-F238E27FC236}">
                <a16:creationId xmlns:a16="http://schemas.microsoft.com/office/drawing/2014/main" id="{2171965A-3C2E-48C9-9C69-41F0AFAC5D66}"/>
              </a:ext>
            </a:extLst>
          </p:cNvPr>
          <p:cNvSpPr>
            <a:spLocks noGrp="1"/>
          </p:cNvSpPr>
          <p:nvPr>
            <p:ph type="body" sz="quarter" idx="15"/>
          </p:nvPr>
        </p:nvSpPr>
        <p:spPr>
          <a:xfrm>
            <a:off x="518821" y="382580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5" name="Text Placeholder 6">
            <a:extLst>
              <a:ext uri="{FF2B5EF4-FFF2-40B4-BE49-F238E27FC236}">
                <a16:creationId xmlns:a16="http://schemas.microsoft.com/office/drawing/2014/main" id="{22C85221-BD52-442B-A779-3300076C379F}"/>
              </a:ext>
            </a:extLst>
          </p:cNvPr>
          <p:cNvSpPr>
            <a:spLocks noGrp="1"/>
          </p:cNvSpPr>
          <p:nvPr>
            <p:ph type="body" sz="quarter" idx="16"/>
          </p:nvPr>
        </p:nvSpPr>
        <p:spPr>
          <a:xfrm>
            <a:off x="518821" y="439979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6" name="Text Placeholder 7">
            <a:extLst>
              <a:ext uri="{FF2B5EF4-FFF2-40B4-BE49-F238E27FC236}">
                <a16:creationId xmlns:a16="http://schemas.microsoft.com/office/drawing/2014/main" id="{E0C054AD-44BC-4ED5-AD85-9C2E26C1209D}"/>
              </a:ext>
            </a:extLst>
          </p:cNvPr>
          <p:cNvSpPr>
            <a:spLocks noGrp="1"/>
          </p:cNvSpPr>
          <p:nvPr>
            <p:ph type="body" sz="quarter" idx="17"/>
          </p:nvPr>
        </p:nvSpPr>
        <p:spPr>
          <a:xfrm>
            <a:off x="518821" y="4973779"/>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7" name="Text Placeholder 8">
            <a:extLst>
              <a:ext uri="{FF2B5EF4-FFF2-40B4-BE49-F238E27FC236}">
                <a16:creationId xmlns:a16="http://schemas.microsoft.com/office/drawing/2014/main" id="{8CB65333-FF36-4A6F-86C2-52633D574314}"/>
              </a:ext>
            </a:extLst>
          </p:cNvPr>
          <p:cNvSpPr>
            <a:spLocks noGrp="1"/>
          </p:cNvSpPr>
          <p:nvPr>
            <p:ph type="body" sz="quarter" idx="18"/>
          </p:nvPr>
        </p:nvSpPr>
        <p:spPr>
          <a:xfrm>
            <a:off x="518821" y="5547773"/>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8" name="Title">
            <a:extLst>
              <a:ext uri="{FF2B5EF4-FFF2-40B4-BE49-F238E27FC236}">
                <a16:creationId xmlns:a16="http://schemas.microsoft.com/office/drawing/2014/main" id="{05FE33A1-271F-4BA7-8DAE-339633BC8BE8}"/>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8462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fade">
                                      <p:cBhvr>
                                        <p:cTn id="21" dur="1000"/>
                                        <p:tgtEl>
                                          <p:spTgt spid="11">
                                            <p:bg/>
                                          </p:spTgt>
                                        </p:tgtEl>
                                      </p:cBhvr>
                                    </p:animEffect>
                                    <p:anim calcmode="lin" valueType="num">
                                      <p:cBhvr>
                                        <p:cTn id="22" dur="1000" fill="hold"/>
                                        <p:tgtEl>
                                          <p:spTgt spid="11">
                                            <p:bg/>
                                          </p:spTgt>
                                        </p:tgtEl>
                                        <p:attrNameLst>
                                          <p:attrName>ppt_x</p:attrName>
                                        </p:attrNameLst>
                                      </p:cBhvr>
                                      <p:tavLst>
                                        <p:tav tm="0">
                                          <p:val>
                                            <p:strVal val="#ppt_x"/>
                                          </p:val>
                                        </p:tav>
                                        <p:tav tm="100000">
                                          <p:val>
                                            <p:strVal val="#ppt_x"/>
                                          </p:val>
                                        </p:tav>
                                      </p:tavLst>
                                    </p:anim>
                                    <p:anim calcmode="lin" valueType="num">
                                      <p:cBhvr>
                                        <p:cTn id="23"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anim calcmode="lin" valueType="num">
                                      <p:cBhvr>
                                        <p:cTn id="36" dur="1000" fill="hold"/>
                                        <p:tgtEl>
                                          <p:spTgt spid="12">
                                            <p:bg/>
                                          </p:spTgt>
                                        </p:tgtEl>
                                        <p:attrNameLst>
                                          <p:attrName>ppt_x</p:attrName>
                                        </p:attrNameLst>
                                      </p:cBhvr>
                                      <p:tavLst>
                                        <p:tav tm="0">
                                          <p:val>
                                            <p:strVal val="#ppt_x"/>
                                          </p:val>
                                        </p:tav>
                                        <p:tav tm="100000">
                                          <p:val>
                                            <p:strVal val="#ppt_x"/>
                                          </p:val>
                                        </p:tav>
                                      </p:tavLst>
                                    </p:anim>
                                    <p:anim calcmode="lin" valueType="num">
                                      <p:cBhvr>
                                        <p:cTn id="37"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anim calcmode="lin" valueType="num">
                                      <p:cBhvr>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bg/>
                                          </p:spTgt>
                                        </p:tgtEl>
                                        <p:attrNameLst>
                                          <p:attrName>style.visibility</p:attrName>
                                        </p:attrNameLst>
                                      </p:cBhvr>
                                      <p:to>
                                        <p:strVal val="visible"/>
                                      </p:to>
                                    </p:set>
                                    <p:animEffect transition="in" filter="fade">
                                      <p:cBhvr>
                                        <p:cTn id="49" dur="1000"/>
                                        <p:tgtEl>
                                          <p:spTgt spid="13">
                                            <p:bg/>
                                          </p:spTgt>
                                        </p:tgtEl>
                                      </p:cBhvr>
                                    </p:animEffect>
                                    <p:anim calcmode="lin" valueType="num">
                                      <p:cBhvr>
                                        <p:cTn id="50" dur="1000" fill="hold"/>
                                        <p:tgtEl>
                                          <p:spTgt spid="13">
                                            <p:bg/>
                                          </p:spTgt>
                                        </p:tgtEl>
                                        <p:attrNameLst>
                                          <p:attrName>ppt_x</p:attrName>
                                        </p:attrNameLst>
                                      </p:cBhvr>
                                      <p:tavLst>
                                        <p:tav tm="0">
                                          <p:val>
                                            <p:strVal val="#ppt_x"/>
                                          </p:val>
                                        </p:tav>
                                        <p:tav tm="100000">
                                          <p:val>
                                            <p:strVal val="#ppt_x"/>
                                          </p:val>
                                        </p:tav>
                                      </p:tavLst>
                                    </p:anim>
                                    <p:anim calcmode="lin" valueType="num">
                                      <p:cBhvr>
                                        <p:cTn id="51"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nodePh="1">
                                  <p:stCondLst>
                                    <p:cond delay="0"/>
                                  </p:stCondLst>
                                  <p:endCondLst>
                                    <p:cond evt="begin" delay="0">
                                      <p:tn val="54"/>
                                    </p:cond>
                                  </p:end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1000"/>
                                        <p:tgtEl>
                                          <p:spTgt spid="13">
                                            <p:txEl>
                                              <p:pRg st="0" end="0"/>
                                            </p:txEl>
                                          </p:spTgt>
                                        </p:tgtEl>
                                      </p:cBhvr>
                                    </p:animEffect>
                                    <p:anim calcmode="lin" valueType="num">
                                      <p:cBhvr>
                                        <p:cTn id="5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bg/>
                                          </p:spTgt>
                                        </p:tgtEl>
                                        <p:attrNameLst>
                                          <p:attrName>style.visibility</p:attrName>
                                        </p:attrNameLst>
                                      </p:cBhvr>
                                      <p:to>
                                        <p:strVal val="visible"/>
                                      </p:to>
                                    </p:set>
                                    <p:animEffect transition="in" filter="fade">
                                      <p:cBhvr>
                                        <p:cTn id="63" dur="1000"/>
                                        <p:tgtEl>
                                          <p:spTgt spid="14">
                                            <p:bg/>
                                          </p:spTgt>
                                        </p:tgtEl>
                                      </p:cBhvr>
                                    </p:animEffect>
                                    <p:anim calcmode="lin" valueType="num">
                                      <p:cBhvr>
                                        <p:cTn id="64" dur="1000" fill="hold"/>
                                        <p:tgtEl>
                                          <p:spTgt spid="14">
                                            <p:bg/>
                                          </p:spTgt>
                                        </p:tgtEl>
                                        <p:attrNameLst>
                                          <p:attrName>ppt_x</p:attrName>
                                        </p:attrNameLst>
                                      </p:cBhvr>
                                      <p:tavLst>
                                        <p:tav tm="0">
                                          <p:val>
                                            <p:strVal val="#ppt_x"/>
                                          </p:val>
                                        </p:tav>
                                        <p:tav tm="100000">
                                          <p:val>
                                            <p:strVal val="#ppt_x"/>
                                          </p:val>
                                        </p:tav>
                                      </p:tavLst>
                                    </p:anim>
                                    <p:anim calcmode="lin" valueType="num">
                                      <p:cBhvr>
                                        <p:cTn id="65"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nodePh="1">
                                  <p:stCondLst>
                                    <p:cond delay="0"/>
                                  </p:stCondLst>
                                  <p:endCondLst>
                                    <p:cond evt="begin" delay="0">
                                      <p:tn val="68"/>
                                    </p:cond>
                                  </p:end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1000"/>
                                        <p:tgtEl>
                                          <p:spTgt spid="14">
                                            <p:txEl>
                                              <p:pRg st="0" end="0"/>
                                            </p:txEl>
                                          </p:spTgt>
                                        </p:tgtEl>
                                      </p:cBhvr>
                                    </p:animEffect>
                                    <p:anim calcmode="lin" valueType="num">
                                      <p:cBhvr>
                                        <p:cTn id="7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bg/>
                                          </p:spTgt>
                                        </p:tgtEl>
                                        <p:attrNameLst>
                                          <p:attrName>style.visibility</p:attrName>
                                        </p:attrNameLst>
                                      </p:cBhvr>
                                      <p:to>
                                        <p:strVal val="visible"/>
                                      </p:to>
                                    </p:set>
                                    <p:animEffect transition="in" filter="fade">
                                      <p:cBhvr>
                                        <p:cTn id="77" dur="1000"/>
                                        <p:tgtEl>
                                          <p:spTgt spid="15">
                                            <p:bg/>
                                          </p:spTgt>
                                        </p:tgtEl>
                                      </p:cBhvr>
                                    </p:animEffect>
                                    <p:anim calcmode="lin" valueType="num">
                                      <p:cBhvr>
                                        <p:cTn id="78" dur="1000" fill="hold"/>
                                        <p:tgtEl>
                                          <p:spTgt spid="15">
                                            <p:bg/>
                                          </p:spTgt>
                                        </p:tgtEl>
                                        <p:attrNameLst>
                                          <p:attrName>ppt_x</p:attrName>
                                        </p:attrNameLst>
                                      </p:cBhvr>
                                      <p:tavLst>
                                        <p:tav tm="0">
                                          <p:val>
                                            <p:strVal val="#ppt_x"/>
                                          </p:val>
                                        </p:tav>
                                        <p:tav tm="100000">
                                          <p:val>
                                            <p:strVal val="#ppt_x"/>
                                          </p:val>
                                        </p:tav>
                                      </p:tavLst>
                                    </p:anim>
                                    <p:anim calcmode="lin" valueType="num">
                                      <p:cBhvr>
                                        <p:cTn id="79"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15">
                                            <p:txEl>
                                              <p:pRg st="0" end="0"/>
                                            </p:txEl>
                                          </p:spTgt>
                                        </p:tgtEl>
                                        <p:attrNameLst>
                                          <p:attrName>style.visibility</p:attrName>
                                        </p:attrNameLst>
                                      </p:cBhvr>
                                      <p:to>
                                        <p:strVal val="visible"/>
                                      </p:to>
                                    </p:set>
                                    <p:animEffect transition="in" filter="fade">
                                      <p:cBhvr>
                                        <p:cTn id="84" dur="1000"/>
                                        <p:tgtEl>
                                          <p:spTgt spid="15">
                                            <p:txEl>
                                              <p:pRg st="0" end="0"/>
                                            </p:txEl>
                                          </p:spTgt>
                                        </p:tgtEl>
                                      </p:cBhvr>
                                    </p:animEffect>
                                    <p:anim calcmode="lin" valueType="num">
                                      <p:cBhvr>
                                        <p:cTn id="8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bg/>
                                          </p:spTgt>
                                        </p:tgtEl>
                                        <p:attrNameLst>
                                          <p:attrName>style.visibility</p:attrName>
                                        </p:attrNameLst>
                                      </p:cBhvr>
                                      <p:to>
                                        <p:strVal val="visible"/>
                                      </p:to>
                                    </p:set>
                                    <p:animEffect transition="in" filter="fade">
                                      <p:cBhvr>
                                        <p:cTn id="91" dur="1000"/>
                                        <p:tgtEl>
                                          <p:spTgt spid="16">
                                            <p:bg/>
                                          </p:spTgt>
                                        </p:tgtEl>
                                      </p:cBhvr>
                                    </p:animEffect>
                                    <p:anim calcmode="lin" valueType="num">
                                      <p:cBhvr>
                                        <p:cTn id="92" dur="1000" fill="hold"/>
                                        <p:tgtEl>
                                          <p:spTgt spid="16">
                                            <p:bg/>
                                          </p:spTgt>
                                        </p:tgtEl>
                                        <p:attrNameLst>
                                          <p:attrName>ppt_x</p:attrName>
                                        </p:attrNameLst>
                                      </p:cBhvr>
                                      <p:tavLst>
                                        <p:tav tm="0">
                                          <p:val>
                                            <p:strVal val="#ppt_x"/>
                                          </p:val>
                                        </p:tav>
                                        <p:tav tm="100000">
                                          <p:val>
                                            <p:strVal val="#ppt_x"/>
                                          </p:val>
                                        </p:tav>
                                      </p:tavLst>
                                    </p:anim>
                                    <p:anim calcmode="lin" valueType="num">
                                      <p:cBhvr>
                                        <p:cTn id="93"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nodePh="1">
                                  <p:stCondLst>
                                    <p:cond delay="0"/>
                                  </p:stCondLst>
                                  <p:endCondLst>
                                    <p:cond evt="begin" delay="0">
                                      <p:tn val="96"/>
                                    </p:cond>
                                  </p:endCondLst>
                                  <p:childTnLst>
                                    <p:set>
                                      <p:cBhvr>
                                        <p:cTn id="97" dur="1" fill="hold">
                                          <p:stCondLst>
                                            <p:cond delay="0"/>
                                          </p:stCondLst>
                                        </p:cTn>
                                        <p:tgtEl>
                                          <p:spTgt spid="16">
                                            <p:txEl>
                                              <p:pRg st="0" end="0"/>
                                            </p:txEl>
                                          </p:spTgt>
                                        </p:tgtEl>
                                        <p:attrNameLst>
                                          <p:attrName>style.visibility</p:attrName>
                                        </p:attrNameLst>
                                      </p:cBhvr>
                                      <p:to>
                                        <p:strVal val="visible"/>
                                      </p:to>
                                    </p:set>
                                    <p:animEffect transition="in" filter="fade">
                                      <p:cBhvr>
                                        <p:cTn id="98" dur="1000"/>
                                        <p:tgtEl>
                                          <p:spTgt spid="16">
                                            <p:txEl>
                                              <p:pRg st="0" end="0"/>
                                            </p:txEl>
                                          </p:spTgt>
                                        </p:tgtEl>
                                      </p:cBhvr>
                                    </p:animEffect>
                                    <p:anim calcmode="lin" valueType="num">
                                      <p:cBhvr>
                                        <p:cTn id="9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7">
                                            <p:bg/>
                                          </p:spTgt>
                                        </p:tgtEl>
                                        <p:attrNameLst>
                                          <p:attrName>style.visibility</p:attrName>
                                        </p:attrNameLst>
                                      </p:cBhvr>
                                      <p:to>
                                        <p:strVal val="visible"/>
                                      </p:to>
                                    </p:set>
                                    <p:animEffect transition="in" filter="fade">
                                      <p:cBhvr>
                                        <p:cTn id="105" dur="1000"/>
                                        <p:tgtEl>
                                          <p:spTgt spid="17">
                                            <p:bg/>
                                          </p:spTgt>
                                        </p:tgtEl>
                                      </p:cBhvr>
                                    </p:animEffect>
                                    <p:anim calcmode="lin" valueType="num">
                                      <p:cBhvr>
                                        <p:cTn id="106" dur="1000" fill="hold"/>
                                        <p:tgtEl>
                                          <p:spTgt spid="17">
                                            <p:bg/>
                                          </p:spTgt>
                                        </p:tgtEl>
                                        <p:attrNameLst>
                                          <p:attrName>ppt_x</p:attrName>
                                        </p:attrNameLst>
                                      </p:cBhvr>
                                      <p:tavLst>
                                        <p:tav tm="0">
                                          <p:val>
                                            <p:strVal val="#ppt_x"/>
                                          </p:val>
                                        </p:tav>
                                        <p:tav tm="100000">
                                          <p:val>
                                            <p:strVal val="#ppt_x"/>
                                          </p:val>
                                        </p:tav>
                                      </p:tavLst>
                                    </p:anim>
                                    <p:anim calcmode="lin" valueType="num">
                                      <p:cBhvr>
                                        <p:cTn id="107"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nodePh="1">
                                  <p:stCondLst>
                                    <p:cond delay="0"/>
                                  </p:stCondLst>
                                  <p:endCondLst>
                                    <p:cond evt="begin" delay="0">
                                      <p:tn val="110"/>
                                    </p:cond>
                                  </p:endCondLst>
                                  <p:childTnLst>
                                    <p:set>
                                      <p:cBhvr>
                                        <p:cTn id="111" dur="1" fill="hold">
                                          <p:stCondLst>
                                            <p:cond delay="0"/>
                                          </p:stCondLst>
                                        </p:cTn>
                                        <p:tgtEl>
                                          <p:spTgt spid="17">
                                            <p:txEl>
                                              <p:pRg st="0" end="0"/>
                                            </p:txEl>
                                          </p:spTgt>
                                        </p:tgtEl>
                                        <p:attrNameLst>
                                          <p:attrName>style.visibility</p:attrName>
                                        </p:attrNameLst>
                                      </p:cBhvr>
                                      <p:to>
                                        <p:strVal val="visible"/>
                                      </p:to>
                                    </p:set>
                                    <p:animEffect transition="in" filter="fade">
                                      <p:cBhvr>
                                        <p:cTn id="112" dur="1000"/>
                                        <p:tgtEl>
                                          <p:spTgt spid="17">
                                            <p:txEl>
                                              <p:pRg st="0" end="0"/>
                                            </p:txEl>
                                          </p:spTgt>
                                        </p:tgtEl>
                                      </p:cBhvr>
                                    </p:animEffect>
                                    <p:anim calcmode="lin" valueType="num">
                                      <p:cBhvr>
                                        <p:cTn id="1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1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tmplLst>
          <p:tmpl>
            <p:tnLst>
              <p:par>
                <p:cTn presetID="42"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animBg="1">
        <p:tmplLst>
          <p:tmpl>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animBg="1">
        <p:tmplLst>
          <p:tmpl>
            <p:tnLst>
              <p:par>
                <p:cTn presetID="42"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animBg="1">
        <p:tmplLst>
          <p:tmpl>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pos="2880">
          <p15:clr>
            <a:srgbClr val="FBAE40"/>
          </p15:clr>
        </p15:guide>
        <p15:guide id="2" pos="5472">
          <p15:clr>
            <a:srgbClr val="FBAE40"/>
          </p15:clr>
        </p15:guide>
        <p15:guide id="4" orient="horz" pos="4047">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Small Image With Sync">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CC05D51-2447-431B-846A-602C6CEC8D45}"/>
              </a:ext>
            </a:extLst>
          </p:cNvPr>
          <p:cNvSpPr/>
          <p:nvPr userDrawn="1"/>
        </p:nvSpPr>
        <p:spPr>
          <a:xfrm>
            <a:off x="508003" y="1229670"/>
            <a:ext cx="8188957" cy="512605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0" name="Text Placeholder 1">
            <a:extLst>
              <a:ext uri="{FF2B5EF4-FFF2-40B4-BE49-F238E27FC236}">
                <a16:creationId xmlns:a16="http://schemas.microsoft.com/office/drawing/2014/main" id="{7C741A81-A981-4836-85BC-BD8463D59B75}"/>
              </a:ext>
            </a:extLst>
          </p:cNvPr>
          <p:cNvSpPr>
            <a:spLocks noGrp="1"/>
          </p:cNvSpPr>
          <p:nvPr>
            <p:ph type="body" sz="quarter" idx="11"/>
          </p:nvPr>
        </p:nvSpPr>
        <p:spPr>
          <a:xfrm>
            <a:off x="518821" y="1529841"/>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ext Placeholder 2">
            <a:extLst>
              <a:ext uri="{FF2B5EF4-FFF2-40B4-BE49-F238E27FC236}">
                <a16:creationId xmlns:a16="http://schemas.microsoft.com/office/drawing/2014/main" id="{0333AB08-B09D-4F8F-8BAC-51D38C284965}"/>
              </a:ext>
            </a:extLst>
          </p:cNvPr>
          <p:cNvSpPr>
            <a:spLocks noGrp="1"/>
          </p:cNvSpPr>
          <p:nvPr>
            <p:ph type="body" sz="quarter" idx="12"/>
          </p:nvPr>
        </p:nvSpPr>
        <p:spPr>
          <a:xfrm>
            <a:off x="518821" y="210383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2" name="Text Placeholder 3">
            <a:extLst>
              <a:ext uri="{FF2B5EF4-FFF2-40B4-BE49-F238E27FC236}">
                <a16:creationId xmlns:a16="http://schemas.microsoft.com/office/drawing/2014/main" id="{B61CE64B-DA7F-4935-A014-D93F55BF5DEE}"/>
              </a:ext>
            </a:extLst>
          </p:cNvPr>
          <p:cNvSpPr>
            <a:spLocks noGrp="1"/>
          </p:cNvSpPr>
          <p:nvPr>
            <p:ph type="body" sz="quarter" idx="13"/>
          </p:nvPr>
        </p:nvSpPr>
        <p:spPr>
          <a:xfrm>
            <a:off x="518821" y="267782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Text Placeholder 4">
            <a:extLst>
              <a:ext uri="{FF2B5EF4-FFF2-40B4-BE49-F238E27FC236}">
                <a16:creationId xmlns:a16="http://schemas.microsoft.com/office/drawing/2014/main" id="{663CBDC6-ACA9-4183-ADDC-E0D82AF3AD1E}"/>
              </a:ext>
            </a:extLst>
          </p:cNvPr>
          <p:cNvSpPr>
            <a:spLocks noGrp="1"/>
          </p:cNvSpPr>
          <p:nvPr>
            <p:ph type="body" sz="quarter" idx="14"/>
          </p:nvPr>
        </p:nvSpPr>
        <p:spPr>
          <a:xfrm>
            <a:off x="518821" y="325181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4" name="Text Placeholder 5">
            <a:extLst>
              <a:ext uri="{FF2B5EF4-FFF2-40B4-BE49-F238E27FC236}">
                <a16:creationId xmlns:a16="http://schemas.microsoft.com/office/drawing/2014/main" id="{2171965A-3C2E-48C9-9C69-41F0AFAC5D66}"/>
              </a:ext>
            </a:extLst>
          </p:cNvPr>
          <p:cNvSpPr>
            <a:spLocks noGrp="1"/>
          </p:cNvSpPr>
          <p:nvPr>
            <p:ph type="body" sz="quarter" idx="15"/>
          </p:nvPr>
        </p:nvSpPr>
        <p:spPr>
          <a:xfrm>
            <a:off x="518821" y="382580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5" name="Text Placeholder 6">
            <a:extLst>
              <a:ext uri="{FF2B5EF4-FFF2-40B4-BE49-F238E27FC236}">
                <a16:creationId xmlns:a16="http://schemas.microsoft.com/office/drawing/2014/main" id="{22C85221-BD52-442B-A779-3300076C379F}"/>
              </a:ext>
            </a:extLst>
          </p:cNvPr>
          <p:cNvSpPr>
            <a:spLocks noGrp="1"/>
          </p:cNvSpPr>
          <p:nvPr>
            <p:ph type="body" sz="quarter" idx="16"/>
          </p:nvPr>
        </p:nvSpPr>
        <p:spPr>
          <a:xfrm>
            <a:off x="518821" y="439979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6" name="Text Placeholder 7">
            <a:extLst>
              <a:ext uri="{FF2B5EF4-FFF2-40B4-BE49-F238E27FC236}">
                <a16:creationId xmlns:a16="http://schemas.microsoft.com/office/drawing/2014/main" id="{E0C054AD-44BC-4ED5-AD85-9C2E26C1209D}"/>
              </a:ext>
            </a:extLst>
          </p:cNvPr>
          <p:cNvSpPr>
            <a:spLocks noGrp="1"/>
          </p:cNvSpPr>
          <p:nvPr>
            <p:ph type="body" sz="quarter" idx="17"/>
          </p:nvPr>
        </p:nvSpPr>
        <p:spPr>
          <a:xfrm>
            <a:off x="518821" y="4973779"/>
            <a:ext cx="8167980" cy="523771"/>
          </a:xfrm>
          <a:prstGeom prst="rect">
            <a:avLst/>
          </a:prstGeom>
          <a:solidFill>
            <a:srgbClr val="C00000">
              <a:alpha val="25000"/>
            </a:srgbClr>
          </a:solidFill>
        </p:spPr>
        <p:txBody>
          <a:bodyPr tIns="45720"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7" name="Text Placeholder 8">
            <a:extLst>
              <a:ext uri="{FF2B5EF4-FFF2-40B4-BE49-F238E27FC236}">
                <a16:creationId xmlns:a16="http://schemas.microsoft.com/office/drawing/2014/main" id="{8CB65333-FF36-4A6F-86C2-52633D574314}"/>
              </a:ext>
            </a:extLst>
          </p:cNvPr>
          <p:cNvSpPr>
            <a:spLocks noGrp="1"/>
          </p:cNvSpPr>
          <p:nvPr>
            <p:ph type="body" sz="quarter" idx="18"/>
          </p:nvPr>
        </p:nvSpPr>
        <p:spPr>
          <a:xfrm>
            <a:off x="518821" y="5547773"/>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8" name="Picture Placeholder">
            <a:extLst>
              <a:ext uri="{FF2B5EF4-FFF2-40B4-BE49-F238E27FC236}">
                <a16:creationId xmlns:a16="http://schemas.microsoft.com/office/drawing/2014/main" id="{C1C89AEE-0AA8-4ABE-BBA6-DB584A24084F}"/>
              </a:ext>
            </a:extLst>
          </p:cNvPr>
          <p:cNvSpPr>
            <a:spLocks noGrp="1"/>
          </p:cNvSpPr>
          <p:nvPr>
            <p:ph type="pic" sz="quarter" idx="19"/>
          </p:nvPr>
        </p:nvSpPr>
        <p:spPr>
          <a:xfrm>
            <a:off x="5207592" y="1518991"/>
            <a:ext cx="3117101" cy="3671647"/>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9" name="Title">
            <a:extLst>
              <a:ext uri="{FF2B5EF4-FFF2-40B4-BE49-F238E27FC236}">
                <a16:creationId xmlns:a16="http://schemas.microsoft.com/office/drawing/2014/main" id="{09148209-9496-4151-AABB-6667F5351DDF}"/>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00999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fade">
                                      <p:cBhvr>
                                        <p:cTn id="21" dur="1000"/>
                                        <p:tgtEl>
                                          <p:spTgt spid="11">
                                            <p:bg/>
                                          </p:spTgt>
                                        </p:tgtEl>
                                      </p:cBhvr>
                                    </p:animEffect>
                                    <p:anim calcmode="lin" valueType="num">
                                      <p:cBhvr>
                                        <p:cTn id="22" dur="1000" fill="hold"/>
                                        <p:tgtEl>
                                          <p:spTgt spid="11">
                                            <p:bg/>
                                          </p:spTgt>
                                        </p:tgtEl>
                                        <p:attrNameLst>
                                          <p:attrName>ppt_x</p:attrName>
                                        </p:attrNameLst>
                                      </p:cBhvr>
                                      <p:tavLst>
                                        <p:tav tm="0">
                                          <p:val>
                                            <p:strVal val="#ppt_x"/>
                                          </p:val>
                                        </p:tav>
                                        <p:tav tm="100000">
                                          <p:val>
                                            <p:strVal val="#ppt_x"/>
                                          </p:val>
                                        </p:tav>
                                      </p:tavLst>
                                    </p:anim>
                                    <p:anim calcmode="lin" valueType="num">
                                      <p:cBhvr>
                                        <p:cTn id="23"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anim calcmode="lin" valueType="num">
                                      <p:cBhvr>
                                        <p:cTn id="36" dur="1000" fill="hold"/>
                                        <p:tgtEl>
                                          <p:spTgt spid="12">
                                            <p:bg/>
                                          </p:spTgt>
                                        </p:tgtEl>
                                        <p:attrNameLst>
                                          <p:attrName>ppt_x</p:attrName>
                                        </p:attrNameLst>
                                      </p:cBhvr>
                                      <p:tavLst>
                                        <p:tav tm="0">
                                          <p:val>
                                            <p:strVal val="#ppt_x"/>
                                          </p:val>
                                        </p:tav>
                                        <p:tav tm="100000">
                                          <p:val>
                                            <p:strVal val="#ppt_x"/>
                                          </p:val>
                                        </p:tav>
                                      </p:tavLst>
                                    </p:anim>
                                    <p:anim calcmode="lin" valueType="num">
                                      <p:cBhvr>
                                        <p:cTn id="37"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anim calcmode="lin" valueType="num">
                                      <p:cBhvr>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bg/>
                                          </p:spTgt>
                                        </p:tgtEl>
                                        <p:attrNameLst>
                                          <p:attrName>style.visibility</p:attrName>
                                        </p:attrNameLst>
                                      </p:cBhvr>
                                      <p:to>
                                        <p:strVal val="visible"/>
                                      </p:to>
                                    </p:set>
                                    <p:animEffect transition="in" filter="fade">
                                      <p:cBhvr>
                                        <p:cTn id="49" dur="1000"/>
                                        <p:tgtEl>
                                          <p:spTgt spid="13">
                                            <p:bg/>
                                          </p:spTgt>
                                        </p:tgtEl>
                                      </p:cBhvr>
                                    </p:animEffect>
                                    <p:anim calcmode="lin" valueType="num">
                                      <p:cBhvr>
                                        <p:cTn id="50" dur="1000" fill="hold"/>
                                        <p:tgtEl>
                                          <p:spTgt spid="13">
                                            <p:bg/>
                                          </p:spTgt>
                                        </p:tgtEl>
                                        <p:attrNameLst>
                                          <p:attrName>ppt_x</p:attrName>
                                        </p:attrNameLst>
                                      </p:cBhvr>
                                      <p:tavLst>
                                        <p:tav tm="0">
                                          <p:val>
                                            <p:strVal val="#ppt_x"/>
                                          </p:val>
                                        </p:tav>
                                        <p:tav tm="100000">
                                          <p:val>
                                            <p:strVal val="#ppt_x"/>
                                          </p:val>
                                        </p:tav>
                                      </p:tavLst>
                                    </p:anim>
                                    <p:anim calcmode="lin" valueType="num">
                                      <p:cBhvr>
                                        <p:cTn id="51"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nodePh="1">
                                  <p:stCondLst>
                                    <p:cond delay="0"/>
                                  </p:stCondLst>
                                  <p:endCondLst>
                                    <p:cond evt="begin" delay="0">
                                      <p:tn val="54"/>
                                    </p:cond>
                                  </p:end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1000"/>
                                        <p:tgtEl>
                                          <p:spTgt spid="13">
                                            <p:txEl>
                                              <p:pRg st="0" end="0"/>
                                            </p:txEl>
                                          </p:spTgt>
                                        </p:tgtEl>
                                      </p:cBhvr>
                                    </p:animEffect>
                                    <p:anim calcmode="lin" valueType="num">
                                      <p:cBhvr>
                                        <p:cTn id="5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bg/>
                                          </p:spTgt>
                                        </p:tgtEl>
                                        <p:attrNameLst>
                                          <p:attrName>style.visibility</p:attrName>
                                        </p:attrNameLst>
                                      </p:cBhvr>
                                      <p:to>
                                        <p:strVal val="visible"/>
                                      </p:to>
                                    </p:set>
                                    <p:animEffect transition="in" filter="fade">
                                      <p:cBhvr>
                                        <p:cTn id="63" dur="1000"/>
                                        <p:tgtEl>
                                          <p:spTgt spid="14">
                                            <p:bg/>
                                          </p:spTgt>
                                        </p:tgtEl>
                                      </p:cBhvr>
                                    </p:animEffect>
                                    <p:anim calcmode="lin" valueType="num">
                                      <p:cBhvr>
                                        <p:cTn id="64" dur="1000" fill="hold"/>
                                        <p:tgtEl>
                                          <p:spTgt spid="14">
                                            <p:bg/>
                                          </p:spTgt>
                                        </p:tgtEl>
                                        <p:attrNameLst>
                                          <p:attrName>ppt_x</p:attrName>
                                        </p:attrNameLst>
                                      </p:cBhvr>
                                      <p:tavLst>
                                        <p:tav tm="0">
                                          <p:val>
                                            <p:strVal val="#ppt_x"/>
                                          </p:val>
                                        </p:tav>
                                        <p:tav tm="100000">
                                          <p:val>
                                            <p:strVal val="#ppt_x"/>
                                          </p:val>
                                        </p:tav>
                                      </p:tavLst>
                                    </p:anim>
                                    <p:anim calcmode="lin" valueType="num">
                                      <p:cBhvr>
                                        <p:cTn id="65"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nodePh="1">
                                  <p:stCondLst>
                                    <p:cond delay="0"/>
                                  </p:stCondLst>
                                  <p:endCondLst>
                                    <p:cond evt="begin" delay="0">
                                      <p:tn val="68"/>
                                    </p:cond>
                                  </p:end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1000"/>
                                        <p:tgtEl>
                                          <p:spTgt spid="14">
                                            <p:txEl>
                                              <p:pRg st="0" end="0"/>
                                            </p:txEl>
                                          </p:spTgt>
                                        </p:tgtEl>
                                      </p:cBhvr>
                                    </p:animEffect>
                                    <p:anim calcmode="lin" valueType="num">
                                      <p:cBhvr>
                                        <p:cTn id="7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bg/>
                                          </p:spTgt>
                                        </p:tgtEl>
                                        <p:attrNameLst>
                                          <p:attrName>style.visibility</p:attrName>
                                        </p:attrNameLst>
                                      </p:cBhvr>
                                      <p:to>
                                        <p:strVal val="visible"/>
                                      </p:to>
                                    </p:set>
                                    <p:animEffect transition="in" filter="fade">
                                      <p:cBhvr>
                                        <p:cTn id="77" dur="1000"/>
                                        <p:tgtEl>
                                          <p:spTgt spid="15">
                                            <p:bg/>
                                          </p:spTgt>
                                        </p:tgtEl>
                                      </p:cBhvr>
                                    </p:animEffect>
                                    <p:anim calcmode="lin" valueType="num">
                                      <p:cBhvr>
                                        <p:cTn id="78" dur="1000" fill="hold"/>
                                        <p:tgtEl>
                                          <p:spTgt spid="15">
                                            <p:bg/>
                                          </p:spTgt>
                                        </p:tgtEl>
                                        <p:attrNameLst>
                                          <p:attrName>ppt_x</p:attrName>
                                        </p:attrNameLst>
                                      </p:cBhvr>
                                      <p:tavLst>
                                        <p:tav tm="0">
                                          <p:val>
                                            <p:strVal val="#ppt_x"/>
                                          </p:val>
                                        </p:tav>
                                        <p:tav tm="100000">
                                          <p:val>
                                            <p:strVal val="#ppt_x"/>
                                          </p:val>
                                        </p:tav>
                                      </p:tavLst>
                                    </p:anim>
                                    <p:anim calcmode="lin" valueType="num">
                                      <p:cBhvr>
                                        <p:cTn id="79"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15">
                                            <p:txEl>
                                              <p:pRg st="0" end="0"/>
                                            </p:txEl>
                                          </p:spTgt>
                                        </p:tgtEl>
                                        <p:attrNameLst>
                                          <p:attrName>style.visibility</p:attrName>
                                        </p:attrNameLst>
                                      </p:cBhvr>
                                      <p:to>
                                        <p:strVal val="visible"/>
                                      </p:to>
                                    </p:set>
                                    <p:animEffect transition="in" filter="fade">
                                      <p:cBhvr>
                                        <p:cTn id="84" dur="1000"/>
                                        <p:tgtEl>
                                          <p:spTgt spid="15">
                                            <p:txEl>
                                              <p:pRg st="0" end="0"/>
                                            </p:txEl>
                                          </p:spTgt>
                                        </p:tgtEl>
                                      </p:cBhvr>
                                    </p:animEffect>
                                    <p:anim calcmode="lin" valueType="num">
                                      <p:cBhvr>
                                        <p:cTn id="8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bg/>
                                          </p:spTgt>
                                        </p:tgtEl>
                                        <p:attrNameLst>
                                          <p:attrName>style.visibility</p:attrName>
                                        </p:attrNameLst>
                                      </p:cBhvr>
                                      <p:to>
                                        <p:strVal val="visible"/>
                                      </p:to>
                                    </p:set>
                                    <p:animEffect transition="in" filter="fade">
                                      <p:cBhvr>
                                        <p:cTn id="91" dur="1000"/>
                                        <p:tgtEl>
                                          <p:spTgt spid="16">
                                            <p:bg/>
                                          </p:spTgt>
                                        </p:tgtEl>
                                      </p:cBhvr>
                                    </p:animEffect>
                                    <p:anim calcmode="lin" valueType="num">
                                      <p:cBhvr>
                                        <p:cTn id="92" dur="1000" fill="hold"/>
                                        <p:tgtEl>
                                          <p:spTgt spid="16">
                                            <p:bg/>
                                          </p:spTgt>
                                        </p:tgtEl>
                                        <p:attrNameLst>
                                          <p:attrName>ppt_x</p:attrName>
                                        </p:attrNameLst>
                                      </p:cBhvr>
                                      <p:tavLst>
                                        <p:tav tm="0">
                                          <p:val>
                                            <p:strVal val="#ppt_x"/>
                                          </p:val>
                                        </p:tav>
                                        <p:tav tm="100000">
                                          <p:val>
                                            <p:strVal val="#ppt_x"/>
                                          </p:val>
                                        </p:tav>
                                      </p:tavLst>
                                    </p:anim>
                                    <p:anim calcmode="lin" valueType="num">
                                      <p:cBhvr>
                                        <p:cTn id="93"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nodePh="1">
                                  <p:stCondLst>
                                    <p:cond delay="0"/>
                                  </p:stCondLst>
                                  <p:endCondLst>
                                    <p:cond evt="begin" delay="0">
                                      <p:tn val="96"/>
                                    </p:cond>
                                  </p:endCondLst>
                                  <p:childTnLst>
                                    <p:set>
                                      <p:cBhvr>
                                        <p:cTn id="97" dur="1" fill="hold">
                                          <p:stCondLst>
                                            <p:cond delay="0"/>
                                          </p:stCondLst>
                                        </p:cTn>
                                        <p:tgtEl>
                                          <p:spTgt spid="16">
                                            <p:txEl>
                                              <p:pRg st="0" end="0"/>
                                            </p:txEl>
                                          </p:spTgt>
                                        </p:tgtEl>
                                        <p:attrNameLst>
                                          <p:attrName>style.visibility</p:attrName>
                                        </p:attrNameLst>
                                      </p:cBhvr>
                                      <p:to>
                                        <p:strVal val="visible"/>
                                      </p:to>
                                    </p:set>
                                    <p:animEffect transition="in" filter="fade">
                                      <p:cBhvr>
                                        <p:cTn id="98" dur="1000"/>
                                        <p:tgtEl>
                                          <p:spTgt spid="16">
                                            <p:txEl>
                                              <p:pRg st="0" end="0"/>
                                            </p:txEl>
                                          </p:spTgt>
                                        </p:tgtEl>
                                      </p:cBhvr>
                                    </p:animEffect>
                                    <p:anim calcmode="lin" valueType="num">
                                      <p:cBhvr>
                                        <p:cTn id="9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7">
                                            <p:bg/>
                                          </p:spTgt>
                                        </p:tgtEl>
                                        <p:attrNameLst>
                                          <p:attrName>style.visibility</p:attrName>
                                        </p:attrNameLst>
                                      </p:cBhvr>
                                      <p:to>
                                        <p:strVal val="visible"/>
                                      </p:to>
                                    </p:set>
                                    <p:animEffect transition="in" filter="fade">
                                      <p:cBhvr>
                                        <p:cTn id="105" dur="1000"/>
                                        <p:tgtEl>
                                          <p:spTgt spid="17">
                                            <p:bg/>
                                          </p:spTgt>
                                        </p:tgtEl>
                                      </p:cBhvr>
                                    </p:animEffect>
                                    <p:anim calcmode="lin" valueType="num">
                                      <p:cBhvr>
                                        <p:cTn id="106" dur="1000" fill="hold"/>
                                        <p:tgtEl>
                                          <p:spTgt spid="17">
                                            <p:bg/>
                                          </p:spTgt>
                                        </p:tgtEl>
                                        <p:attrNameLst>
                                          <p:attrName>ppt_x</p:attrName>
                                        </p:attrNameLst>
                                      </p:cBhvr>
                                      <p:tavLst>
                                        <p:tav tm="0">
                                          <p:val>
                                            <p:strVal val="#ppt_x"/>
                                          </p:val>
                                        </p:tav>
                                        <p:tav tm="100000">
                                          <p:val>
                                            <p:strVal val="#ppt_x"/>
                                          </p:val>
                                        </p:tav>
                                      </p:tavLst>
                                    </p:anim>
                                    <p:anim calcmode="lin" valueType="num">
                                      <p:cBhvr>
                                        <p:cTn id="107"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nodePh="1">
                                  <p:stCondLst>
                                    <p:cond delay="0"/>
                                  </p:stCondLst>
                                  <p:endCondLst>
                                    <p:cond evt="begin" delay="0">
                                      <p:tn val="110"/>
                                    </p:cond>
                                  </p:endCondLst>
                                  <p:childTnLst>
                                    <p:set>
                                      <p:cBhvr>
                                        <p:cTn id="111" dur="1" fill="hold">
                                          <p:stCondLst>
                                            <p:cond delay="0"/>
                                          </p:stCondLst>
                                        </p:cTn>
                                        <p:tgtEl>
                                          <p:spTgt spid="17">
                                            <p:txEl>
                                              <p:pRg st="0" end="0"/>
                                            </p:txEl>
                                          </p:spTgt>
                                        </p:tgtEl>
                                        <p:attrNameLst>
                                          <p:attrName>style.visibility</p:attrName>
                                        </p:attrNameLst>
                                      </p:cBhvr>
                                      <p:to>
                                        <p:strVal val="visible"/>
                                      </p:to>
                                    </p:set>
                                    <p:animEffect transition="in" filter="fade">
                                      <p:cBhvr>
                                        <p:cTn id="112" dur="1000"/>
                                        <p:tgtEl>
                                          <p:spTgt spid="17">
                                            <p:txEl>
                                              <p:pRg st="0" end="0"/>
                                            </p:txEl>
                                          </p:spTgt>
                                        </p:tgtEl>
                                      </p:cBhvr>
                                    </p:animEffect>
                                    <p:anim calcmode="lin" valueType="num">
                                      <p:cBhvr>
                                        <p:cTn id="1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1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tmplLst>
          <p:tmpl>
            <p:tnLst>
              <p:par>
                <p:cTn presetID="42"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animBg="1">
        <p:tmplLst>
          <p:tmpl>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animBg="1">
        <p:tmplLst>
          <p:tmpl>
            <p:tnLst>
              <p:par>
                <p:cTn presetID="42"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animBg="1">
        <p:tmplLst>
          <p:tmpl>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pos="2880">
          <p15:clr>
            <a:srgbClr val="FBAE40"/>
          </p15:clr>
        </p15:guide>
        <p15:guide id="2" pos="5472">
          <p15:clr>
            <a:srgbClr val="FBAE40"/>
          </p15:clr>
        </p15:guide>
        <p15:guide id="4" orient="horz" pos="4047">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view">
    <p:spTree>
      <p:nvGrpSpPr>
        <p:cNvPr id="1" name=""/>
        <p:cNvGrpSpPr/>
        <p:nvPr/>
      </p:nvGrpSpPr>
      <p:grpSpPr>
        <a:xfrm>
          <a:off x="0" y="0"/>
          <a:ext cx="0" cy="0"/>
          <a:chOff x="0" y="0"/>
          <a:chExt cx="0" cy="0"/>
        </a:xfrm>
      </p:grpSpPr>
      <p:pic>
        <p:nvPicPr>
          <p:cNvPr id="9" name="Background pic">
            <a:extLst>
              <a:ext uri="{FF2B5EF4-FFF2-40B4-BE49-F238E27FC236}">
                <a16:creationId xmlns:a16="http://schemas.microsoft.com/office/drawing/2014/main" id="{687D5B6F-08A7-429B-AB00-65D54421E4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133" b="3760"/>
          <a:stretch/>
        </p:blipFill>
        <p:spPr>
          <a:xfrm>
            <a:off x="118417" y="742950"/>
            <a:ext cx="9138663" cy="6130561"/>
          </a:xfrm>
          <a:prstGeom prst="rect">
            <a:avLst/>
          </a:prstGeom>
        </p:spPr>
      </p:pic>
      <p:sp>
        <p:nvSpPr>
          <p:cNvPr id="3" name="Background">
            <a:extLst>
              <a:ext uri="{FF2B5EF4-FFF2-40B4-BE49-F238E27FC236}">
                <a16:creationId xmlns:a16="http://schemas.microsoft.com/office/drawing/2014/main" id="{39B6CC04-6A80-4CFE-8002-4BC1BDD472F2}"/>
              </a:ext>
            </a:extLst>
          </p:cNvPr>
          <p:cNvSpPr/>
          <p:nvPr userDrawn="1"/>
        </p:nvSpPr>
        <p:spPr>
          <a:xfrm>
            <a:off x="616" y="723900"/>
            <a:ext cx="4723784" cy="6134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8" name="Text Placeholder">
            <a:extLst>
              <a:ext uri="{FF2B5EF4-FFF2-40B4-BE49-F238E27FC236}">
                <a16:creationId xmlns:a16="http://schemas.microsoft.com/office/drawing/2014/main" id="{7CB0EB47-651D-4C39-B35A-0A680BCDA5F1}"/>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90577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Review">
    <p:spTree>
      <p:nvGrpSpPr>
        <p:cNvPr id="1" name=""/>
        <p:cNvGrpSpPr/>
        <p:nvPr/>
      </p:nvGrpSpPr>
      <p:grpSpPr>
        <a:xfrm>
          <a:off x="0" y="0"/>
          <a:ext cx="0" cy="0"/>
          <a:chOff x="0" y="0"/>
          <a:chExt cx="0" cy="0"/>
        </a:xfrm>
      </p:grpSpPr>
      <p:pic>
        <p:nvPicPr>
          <p:cNvPr id="9" name="Background pic">
            <a:extLst>
              <a:ext uri="{FF2B5EF4-FFF2-40B4-BE49-F238E27FC236}">
                <a16:creationId xmlns:a16="http://schemas.microsoft.com/office/drawing/2014/main" id="{687D5B6F-08A7-429B-AB00-65D54421E4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133" b="3760"/>
          <a:stretch/>
        </p:blipFill>
        <p:spPr>
          <a:xfrm>
            <a:off x="118417" y="742950"/>
            <a:ext cx="9138663" cy="6130561"/>
          </a:xfrm>
          <a:prstGeom prst="rect">
            <a:avLst/>
          </a:prstGeom>
        </p:spPr>
      </p:pic>
      <p:sp>
        <p:nvSpPr>
          <p:cNvPr id="3" name="Background">
            <a:extLst>
              <a:ext uri="{FF2B5EF4-FFF2-40B4-BE49-F238E27FC236}">
                <a16:creationId xmlns:a16="http://schemas.microsoft.com/office/drawing/2014/main" id="{39B6CC04-6A80-4CFE-8002-4BC1BDD472F2}"/>
              </a:ext>
            </a:extLst>
          </p:cNvPr>
          <p:cNvSpPr/>
          <p:nvPr userDrawn="1"/>
        </p:nvSpPr>
        <p:spPr>
          <a:xfrm>
            <a:off x="616" y="723900"/>
            <a:ext cx="3974484" cy="6134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8" name="Text Placeholder">
            <a:extLst>
              <a:ext uri="{FF2B5EF4-FFF2-40B4-BE49-F238E27FC236}">
                <a16:creationId xmlns:a16="http://schemas.microsoft.com/office/drawing/2014/main" id="{7CB0EB47-651D-4C39-B35A-0A680BCDA5F1}"/>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28059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Review">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6AB797EF-23DC-4F2B-A6E6-3D6561E5123B}"/>
              </a:ext>
            </a:extLst>
          </p:cNvPr>
          <p:cNvSpPr>
            <a:spLocks noGrp="1"/>
          </p:cNvSpPr>
          <p:nvPr>
            <p:ph type="pic" sz="quarter" idx="19"/>
          </p:nvPr>
        </p:nvSpPr>
        <p:spPr>
          <a:xfrm>
            <a:off x="3708400" y="762000"/>
            <a:ext cx="5434981" cy="6096000"/>
          </a:xfrm>
          <a:prstGeom prst="rect">
            <a:avLst/>
          </a:prstGeom>
          <a:solidFill>
            <a:schemeClr val="accent4">
              <a:lumMod val="20000"/>
              <a:lumOff val="80000"/>
            </a:schemeClr>
          </a:solidFill>
          <a:ln>
            <a:noFill/>
          </a:ln>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3" name="Background">
            <a:extLst>
              <a:ext uri="{FF2B5EF4-FFF2-40B4-BE49-F238E27FC236}">
                <a16:creationId xmlns:a16="http://schemas.microsoft.com/office/drawing/2014/main" id="{39B6CC04-6A80-4CFE-8002-4BC1BDD472F2}"/>
              </a:ext>
            </a:extLst>
          </p:cNvPr>
          <p:cNvSpPr/>
          <p:nvPr userDrawn="1"/>
        </p:nvSpPr>
        <p:spPr>
          <a:xfrm>
            <a:off x="616" y="723900"/>
            <a:ext cx="3707784" cy="6134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8" name="Text Placeholder">
            <a:extLst>
              <a:ext uri="{FF2B5EF4-FFF2-40B4-BE49-F238E27FC236}">
                <a16:creationId xmlns:a16="http://schemas.microsoft.com/office/drawing/2014/main" id="{7CB0EB47-651D-4C39-B35A-0A680BCDA5F1}"/>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151321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9B6CC04-6A80-4CFE-8002-4BC1BDD472F2}"/>
              </a:ext>
            </a:extLst>
          </p:cNvPr>
          <p:cNvSpPr/>
          <p:nvPr userDrawn="1"/>
        </p:nvSpPr>
        <p:spPr>
          <a:xfrm>
            <a:off x="616" y="723900"/>
            <a:ext cx="4723784" cy="61436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pic>
        <p:nvPicPr>
          <p:cNvPr id="8" name="Picture">
            <a:extLst>
              <a:ext uri="{FF2B5EF4-FFF2-40B4-BE49-F238E27FC236}">
                <a16:creationId xmlns:a16="http://schemas.microsoft.com/office/drawing/2014/main" id="{2E466589-3D2A-4B9D-9278-7986811CAB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5764169" y="1977510"/>
            <a:ext cx="2433690" cy="3468710"/>
          </a:xfrm>
          <a:prstGeom prst="rect">
            <a:avLst/>
          </a:prstGeom>
          <a:noFill/>
          <a:ln w="9525">
            <a:noFill/>
            <a:miter lim="800000"/>
            <a:headEnd/>
            <a:tailEnd/>
          </a:ln>
        </p:spPr>
      </p:pic>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9" name="Text Placeholder">
            <a:extLst>
              <a:ext uri="{FF2B5EF4-FFF2-40B4-BE49-F238E27FC236}">
                <a16:creationId xmlns:a16="http://schemas.microsoft.com/office/drawing/2014/main" id="{4B548C69-BBA9-44A5-A66A-4A21F6AB0DDE}"/>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
        <p:nvSpPr>
          <p:cNvPr id="6" name="Oval 5">
            <a:extLst>
              <a:ext uri="{FF2B5EF4-FFF2-40B4-BE49-F238E27FC236}">
                <a16:creationId xmlns:a16="http://schemas.microsoft.com/office/drawing/2014/main" id="{FC18106F-CD9B-4436-BF62-2AD85976EDFA}"/>
              </a:ext>
            </a:extLst>
          </p:cNvPr>
          <p:cNvSpPr/>
          <p:nvPr userDrawn="1"/>
        </p:nvSpPr>
        <p:spPr>
          <a:xfrm>
            <a:off x="6935821" y="2101173"/>
            <a:ext cx="126460" cy="12646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custDataLst>
      <p:tags r:id="rId1"/>
    </p:custDataLst>
    <p:extLst>
      <p:ext uri="{BB962C8B-B14F-4D97-AF65-F5344CB8AC3E}">
        <p14:creationId xmlns:p14="http://schemas.microsoft.com/office/powerpoint/2010/main" val="389136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7 KC M/R Case Study, picture">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67294916-3A2A-4EAC-B10E-7EB92D7B172B}"/>
              </a:ext>
            </a:extLst>
          </p:cNvPr>
          <p:cNvSpPr>
            <a:spLocks noGrp="1"/>
          </p:cNvSpPr>
          <p:nvPr>
            <p:ph type="title" hasCustomPrompt="1"/>
          </p:nvPr>
        </p:nvSpPr>
        <p:spPr>
          <a:xfrm>
            <a:off x="3" y="790901"/>
            <a:ext cx="4589926" cy="6067099"/>
          </a:xfrm>
          <a:prstGeom prst="rect">
            <a:avLst/>
          </a:prstGeom>
          <a:solidFill>
            <a:srgbClr val="C00000"/>
          </a:solidFill>
        </p:spPr>
        <p:txBody>
          <a:bodyPr rIns="274320" anchor="ctr" anchorCtr="0">
            <a:noAutofit/>
          </a:bodyPr>
          <a:lstStyle>
            <a:lvl1pPr marL="304518">
              <a:lnSpc>
                <a:spcPts val="2900"/>
              </a:lnSpc>
              <a:spcBef>
                <a:spcPts val="1200"/>
              </a:spcBef>
              <a:spcAft>
                <a:spcPts val="1200"/>
              </a:spcAft>
              <a:defRPr sz="24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text</a:t>
            </a:r>
          </a:p>
        </p:txBody>
      </p:sp>
      <p:sp>
        <p:nvSpPr>
          <p:cNvPr id="6" name="Picture">
            <a:extLst>
              <a:ext uri="{FF2B5EF4-FFF2-40B4-BE49-F238E27FC236}">
                <a16:creationId xmlns:a16="http://schemas.microsoft.com/office/drawing/2014/main" id="{F4A1E489-C3D5-4260-ABCC-469889D6DF35}"/>
              </a:ext>
            </a:extLst>
          </p:cNvPr>
          <p:cNvSpPr>
            <a:spLocks noGrp="1"/>
          </p:cNvSpPr>
          <p:nvPr>
            <p:ph type="pic" sz="quarter" idx="14"/>
          </p:nvPr>
        </p:nvSpPr>
        <p:spPr>
          <a:xfrm>
            <a:off x="4589929" y="780743"/>
            <a:ext cx="4590646" cy="6077257"/>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1" name="Screen Title">
            <a:extLst>
              <a:ext uri="{FF2B5EF4-FFF2-40B4-BE49-F238E27FC236}">
                <a16:creationId xmlns:a16="http://schemas.microsoft.com/office/drawing/2014/main" id="{4D5EC971-6CED-4E45-99AD-421BAF971462}"/>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4100546277"/>
      </p:ext>
    </p:extLst>
  </p:cSld>
  <p:clrMapOvr>
    <a:masterClrMapping/>
  </p:clrMapOvr>
  <p:extLst>
    <p:ext uri="{DCECCB84-F9BA-43D5-87BE-67443E8EF086}">
      <p15:sldGuideLst xmlns:p15="http://schemas.microsoft.com/office/powerpoint/2012/main">
        <p15:guide id="1" orient="horz" pos="1265">
          <p15:clr>
            <a:srgbClr val="FBAE40"/>
          </p15:clr>
        </p15:guide>
        <p15:guide id="2" pos="28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9"/>
            <a:ext cx="9144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90000"/>
              </a:lnSpc>
              <a:defRPr sz="6000" cap="all" spc="-38" baseline="0">
                <a:solidFill>
                  <a:srgbClr val="091330"/>
                </a:solidFill>
              </a:defRPr>
            </a:lvl1pPr>
          </a:lstStyle>
          <a:p>
            <a:r>
              <a:rPr lang="en-US" noProof="0" dirty="0"/>
              <a:t>Click to edit Master title style</a:t>
            </a:r>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rgbClr val="091330"/>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noProof="0" dirty="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5/30/2024</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4029520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6">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1EFBFCC3-4FD7-497E-88BD-20A8918E4FEC}"/>
              </a:ext>
            </a:extLst>
          </p:cNvPr>
          <p:cNvSpPr>
            <a:spLocks noGrp="1"/>
          </p:cNvSpPr>
          <p:nvPr>
            <p:ph type="pic" sz="quarter" idx="12"/>
          </p:nvPr>
        </p:nvSpPr>
        <p:spPr>
          <a:xfrm>
            <a:off x="1" y="723900"/>
            <a:ext cx="9147145" cy="6143625"/>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7" name="Text Placeholder 1">
            <a:extLst>
              <a:ext uri="{FF2B5EF4-FFF2-40B4-BE49-F238E27FC236}">
                <a16:creationId xmlns:a16="http://schemas.microsoft.com/office/drawing/2014/main" id="{7A2962D5-CE92-4C34-ADE2-49B7AA300457}"/>
              </a:ext>
            </a:extLst>
          </p:cNvPr>
          <p:cNvSpPr>
            <a:spLocks noGrp="1"/>
          </p:cNvSpPr>
          <p:nvPr>
            <p:ph type="body" sz="quarter" idx="10"/>
          </p:nvPr>
        </p:nvSpPr>
        <p:spPr>
          <a:xfrm>
            <a:off x="4493684" y="3939152"/>
            <a:ext cx="4729828" cy="609036"/>
          </a:xfrm>
          <a:prstGeom prst="rect">
            <a:avLst/>
          </a:prstGeom>
          <a:solidFill>
            <a:srgbClr val="002060"/>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8" name="Text Placeholder 2">
            <a:extLst>
              <a:ext uri="{FF2B5EF4-FFF2-40B4-BE49-F238E27FC236}">
                <a16:creationId xmlns:a16="http://schemas.microsoft.com/office/drawing/2014/main" id="{B31A9251-1AFA-4997-AF37-BFA5BEE13A80}"/>
              </a:ext>
            </a:extLst>
          </p:cNvPr>
          <p:cNvSpPr>
            <a:spLocks noGrp="1"/>
          </p:cNvSpPr>
          <p:nvPr>
            <p:ph type="body" sz="quarter" idx="11"/>
          </p:nvPr>
        </p:nvSpPr>
        <p:spPr>
          <a:xfrm>
            <a:off x="4493685" y="4911167"/>
            <a:ext cx="4729828" cy="609036"/>
          </a:xfrm>
          <a:prstGeom prst="rect">
            <a:avLst/>
          </a:prstGeom>
          <a:solidFill>
            <a:srgbClr val="002060"/>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6" name="Text Placeholder 3">
            <a:extLst>
              <a:ext uri="{FF2B5EF4-FFF2-40B4-BE49-F238E27FC236}">
                <a16:creationId xmlns:a16="http://schemas.microsoft.com/office/drawing/2014/main" id="{A2ADD8E7-7A30-432B-9053-1BA637101EC5}"/>
              </a:ext>
            </a:extLst>
          </p:cNvPr>
          <p:cNvSpPr>
            <a:spLocks noGrp="1"/>
          </p:cNvSpPr>
          <p:nvPr>
            <p:ph type="body" sz="quarter" idx="13"/>
          </p:nvPr>
        </p:nvSpPr>
        <p:spPr>
          <a:xfrm>
            <a:off x="4493684" y="5883182"/>
            <a:ext cx="4729828" cy="609036"/>
          </a:xfrm>
          <a:prstGeom prst="rect">
            <a:avLst/>
          </a:prstGeom>
          <a:solidFill>
            <a:srgbClr val="002060"/>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itle">
            <a:extLst>
              <a:ext uri="{FF2B5EF4-FFF2-40B4-BE49-F238E27FC236}">
                <a16:creationId xmlns:a16="http://schemas.microsoft.com/office/drawing/2014/main" id="{69409BAE-D25B-40CC-92E8-CE13E582025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2" name="Developer note">
            <a:extLst>
              <a:ext uri="{FF2B5EF4-FFF2-40B4-BE49-F238E27FC236}">
                <a16:creationId xmlns:a16="http://schemas.microsoft.com/office/drawing/2014/main" id="{6D85F3DD-04F2-4B75-B721-F72C6FCF6950}"/>
              </a:ext>
            </a:extLst>
          </p:cNvPr>
          <p:cNvSpPr>
            <a:spLocks noGrp="1"/>
          </p:cNvSpPr>
          <p:nvPr>
            <p:ph type="body" sz="quarter" idx="22" hasCustomPrompt="1"/>
          </p:nvPr>
        </p:nvSpPr>
        <p:spPr>
          <a:xfrm>
            <a:off x="534132" y="4901642"/>
            <a:ext cx="3122733" cy="808494"/>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Extend Call-out background bars, </a:t>
            </a:r>
            <a:br>
              <a:rPr lang="en-US" dirty="0"/>
            </a:br>
            <a:r>
              <a:rPr lang="en-US" dirty="0"/>
              <a:t>add or subtract bars as necessary. Usually used for short bullet text lines. Text can be enlarged up to 24pt for one or two word lines.</a:t>
            </a:r>
          </a:p>
        </p:txBody>
      </p:sp>
    </p:spTree>
    <p:custDataLst>
      <p:tags r:id="rId1"/>
    </p:custDataLst>
    <p:extLst>
      <p:ext uri="{BB962C8B-B14F-4D97-AF65-F5344CB8AC3E}">
        <p14:creationId xmlns:p14="http://schemas.microsoft.com/office/powerpoint/2010/main" val="334953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750" fill="hold"/>
                                        <p:tgtEl>
                                          <p:spTgt spid="7">
                                            <p:bg/>
                                          </p:spTgt>
                                        </p:tgtEl>
                                        <p:attrNameLst>
                                          <p:attrName>ppt_x</p:attrName>
                                        </p:attrNameLst>
                                      </p:cBhvr>
                                      <p:tavLst>
                                        <p:tav tm="0">
                                          <p:val>
                                            <p:strVal val="1+#ppt_w/2"/>
                                          </p:val>
                                        </p:tav>
                                        <p:tav tm="100000">
                                          <p:val>
                                            <p:strVal val="#ppt_x"/>
                                          </p:val>
                                        </p:tav>
                                      </p:tavLst>
                                    </p:anim>
                                    <p:anim calcmode="lin" valueType="num">
                                      <p:cBhvr additive="base">
                                        <p:cTn id="8" dur="750" fill="hold"/>
                                        <p:tgtEl>
                                          <p:spTgt spid="7">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 calcmode="lin" valueType="num">
                                      <p:cBhvr additive="base">
                                        <p:cTn id="17" dur="750" fill="hold"/>
                                        <p:tgtEl>
                                          <p:spTgt spid="8">
                                            <p:bg/>
                                          </p:spTgt>
                                        </p:tgtEl>
                                        <p:attrNameLst>
                                          <p:attrName>ppt_x</p:attrName>
                                        </p:attrNameLst>
                                      </p:cBhvr>
                                      <p:tavLst>
                                        <p:tav tm="0">
                                          <p:val>
                                            <p:strVal val="1+#ppt_w/2"/>
                                          </p:val>
                                        </p:tav>
                                        <p:tav tm="100000">
                                          <p:val>
                                            <p:strVal val="#ppt_x"/>
                                          </p:val>
                                        </p:tav>
                                      </p:tavLst>
                                    </p:anim>
                                    <p:anim calcmode="lin" valueType="num">
                                      <p:cBhvr additive="base">
                                        <p:cTn id="18" dur="750" fill="hold"/>
                                        <p:tgtEl>
                                          <p:spTgt spid="8">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nodePh="1">
                                  <p:stCondLst>
                                    <p:cond delay="0"/>
                                  </p:stCondLst>
                                  <p:endCondLst>
                                    <p:cond evt="begin" delay="0">
                                      <p:tn val="19"/>
                                    </p:cond>
                                  </p:end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2" dur="7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 calcmode="lin" valueType="num">
                                      <p:cBhvr additive="base">
                                        <p:cTn id="27" dur="750" fill="hold"/>
                                        <p:tgtEl>
                                          <p:spTgt spid="6">
                                            <p:bg/>
                                          </p:spTgt>
                                        </p:tgtEl>
                                        <p:attrNameLst>
                                          <p:attrName>ppt_x</p:attrName>
                                        </p:attrNameLst>
                                      </p:cBhvr>
                                      <p:tavLst>
                                        <p:tav tm="0">
                                          <p:val>
                                            <p:strVal val="1+#ppt_w/2"/>
                                          </p:val>
                                        </p:tav>
                                        <p:tav tm="100000">
                                          <p:val>
                                            <p:strVal val="#ppt_x"/>
                                          </p:val>
                                        </p:tav>
                                      </p:tavLst>
                                    </p:anim>
                                    <p:anim calcmode="lin" valueType="num">
                                      <p:cBhvr additive="base">
                                        <p:cTn id="28" dur="750" fill="hold"/>
                                        <p:tgtEl>
                                          <p:spTgt spid="6">
                                            <p:bg/>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uiExpand="1" build="p" animBg="1">
        <p:tmplLst>
          <p:tmpl>
            <p:tnLst>
              <p:par>
                <p:cTn presetID="2" presetClass="entr" presetSubtype="2"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6" grpId="0" uiExpand="1" build="p" animBg="1">
        <p:tmplLst>
          <p:tmpl>
            <p:tnLst>
              <p:par>
                <p:cTn presetID="2" presetClass="entr" presetSubtype="2"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3163403" y="1"/>
            <a:ext cx="2699427"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90000"/>
              </a:lnSpc>
              <a:defRPr sz="6000" cap="all" spc="-38" baseline="0">
                <a:solidFill>
                  <a:srgbClr val="091330"/>
                </a:solidFill>
              </a:defRPr>
            </a:lvl1pPr>
          </a:lstStyle>
          <a:p>
            <a:r>
              <a:rPr lang="en-US" noProof="0" dirty="0"/>
              <a:t>Click to edit Master title style</a:t>
            </a:r>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rgbClr val="091330"/>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noProof="0" dirty="0"/>
              <a:t>Click to edit Master subtitle style</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pic>
        <p:nvPicPr>
          <p:cNvPr id="9" name="Picture 8">
            <a:extLst>
              <a:ext uri="{FF2B5EF4-FFF2-40B4-BE49-F238E27FC236}">
                <a16:creationId xmlns:a16="http://schemas.microsoft.com/office/drawing/2014/main" id="{F7FE47B0-6D90-470E-AB9C-59E5649B0C41}"/>
              </a:ext>
            </a:extLst>
          </p:cNvPr>
          <p:cNvPicPr>
            <a:picLocks noChangeAspect="1"/>
          </p:cNvPicPr>
          <p:nvPr userDrawn="1"/>
        </p:nvPicPr>
        <p:blipFill>
          <a:blip r:embed="rId2"/>
          <a:stretch>
            <a:fillRect/>
          </a:stretch>
        </p:blipFill>
        <p:spPr>
          <a:xfrm>
            <a:off x="7485862" y="6227660"/>
            <a:ext cx="1181888" cy="630341"/>
          </a:xfrm>
          <a:prstGeom prst="rect">
            <a:avLst/>
          </a:prstGeom>
        </p:spPr>
      </p:pic>
    </p:spTree>
    <p:extLst>
      <p:ext uri="{BB962C8B-B14F-4D97-AF65-F5344CB8AC3E}">
        <p14:creationId xmlns:p14="http://schemas.microsoft.com/office/powerpoint/2010/main" val="21376858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251329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3" name="Content Placeholder 2"/>
          <p:cNvSpPr>
            <a:spLocks noGrp="1"/>
          </p:cNvSpPr>
          <p:nvPr>
            <p:ph idx="1"/>
          </p:nvPr>
        </p:nvSpPr>
        <p:spPr/>
        <p:txBody>
          <a:bodyPr/>
          <a:lstStyle>
            <a:lvl1pPr>
              <a:defRPr>
                <a:solidFill>
                  <a:srgbClr val="091330"/>
                </a:solidFill>
              </a:defRPr>
            </a:lvl1pPr>
            <a:lvl2pPr>
              <a:defRPr>
                <a:solidFill>
                  <a:srgbClr val="091330"/>
                </a:solidFill>
              </a:defRPr>
            </a:lvl2pPr>
            <a:lvl3pPr>
              <a:defRPr>
                <a:solidFill>
                  <a:srgbClr val="091330"/>
                </a:solidFill>
              </a:defRPr>
            </a:lvl3pPr>
            <a:lvl4pPr>
              <a:defRPr>
                <a:solidFill>
                  <a:srgbClr val="091330"/>
                </a:solidFill>
              </a:defRPr>
            </a:lvl4pPr>
            <a:lvl5pPr>
              <a:defRPr>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822960" y="942871"/>
            <a:ext cx="75438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37913327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457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rgbClr val="09133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4" name="Content Placeholder 3"/>
          <p:cNvSpPr>
            <a:spLocks noGrp="1"/>
          </p:cNvSpPr>
          <p:nvPr>
            <p:ph sz="half" idx="2"/>
          </p:nvPr>
        </p:nvSpPr>
        <p:spPr>
          <a:xfrm>
            <a:off x="822960" y="2958275"/>
            <a:ext cx="3479802" cy="2910821"/>
          </a:xfrm>
        </p:spPr>
        <p:txBody>
          <a:bodyPr>
            <a:normAutofit/>
          </a:bodyPr>
          <a:lstStyle>
            <a:lvl1pPr>
              <a:defRPr sz="1200">
                <a:solidFill>
                  <a:srgbClr val="091330"/>
                </a:solidFill>
              </a:defRPr>
            </a:lvl1pPr>
            <a:lvl2pPr>
              <a:defRPr sz="1050">
                <a:solidFill>
                  <a:srgbClr val="091330"/>
                </a:solidFill>
              </a:defRPr>
            </a:lvl2pPr>
            <a:lvl3pPr>
              <a:defRPr sz="825">
                <a:solidFill>
                  <a:srgbClr val="091330"/>
                </a:solidFill>
              </a:defRPr>
            </a:lvl3pPr>
            <a:lvl4pPr>
              <a:defRPr sz="825">
                <a:solidFill>
                  <a:srgbClr val="091330"/>
                </a:solidFill>
              </a:defRPr>
            </a:lvl4pPr>
            <a:lvl5pPr>
              <a:defRPr sz="825">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rgbClr val="09133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6" name="Content Placeholder 5"/>
          <p:cNvSpPr>
            <a:spLocks noGrp="1"/>
          </p:cNvSpPr>
          <p:nvPr>
            <p:ph sz="quarter" idx="4"/>
          </p:nvPr>
        </p:nvSpPr>
        <p:spPr>
          <a:xfrm>
            <a:off x="4886958" y="2958274"/>
            <a:ext cx="3479802" cy="2910821"/>
          </a:xfrm>
        </p:spPr>
        <p:txBody>
          <a:bodyPr>
            <a:normAutofit/>
          </a:bodyPr>
          <a:lstStyle>
            <a:lvl1pPr>
              <a:defRPr sz="1200">
                <a:solidFill>
                  <a:srgbClr val="091330"/>
                </a:solidFill>
              </a:defRPr>
            </a:lvl1pPr>
            <a:lvl2pPr>
              <a:defRPr sz="1050">
                <a:solidFill>
                  <a:srgbClr val="091330"/>
                </a:solidFill>
              </a:defRPr>
            </a:lvl2pPr>
            <a:lvl3pPr>
              <a:defRPr sz="825">
                <a:solidFill>
                  <a:srgbClr val="091330"/>
                </a:solidFill>
              </a:defRPr>
            </a:lvl3pPr>
            <a:lvl4pPr>
              <a:defRPr sz="825">
                <a:solidFill>
                  <a:srgbClr val="091330"/>
                </a:solidFill>
              </a:defRPr>
            </a:lvl4pPr>
            <a:lvl5pPr>
              <a:defRPr sz="825">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dirty="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822960" y="942871"/>
            <a:ext cx="75438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22312133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251329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822960" y="942871"/>
            <a:ext cx="75438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20874108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9144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822960" y="1930862"/>
            <a:ext cx="2189560"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3494390" y="1930862"/>
            <a:ext cx="2189560"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6165820" y="1930862"/>
            <a:ext cx="2189560"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822960" y="5257321"/>
            <a:ext cx="2189560" cy="583534"/>
          </a:xfrm>
        </p:spPr>
        <p:txBody>
          <a:bodyPr lIns="91440" rIns="91440" anchor="ctr">
            <a:normAutofit/>
          </a:bodyPr>
          <a:lstStyle>
            <a:lvl1pPr marL="0" indent="0" algn="ctr">
              <a:buNone/>
              <a:defRPr sz="1350" cap="all"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3500080" y="5257321"/>
            <a:ext cx="2189560" cy="583534"/>
          </a:xfrm>
        </p:spPr>
        <p:txBody>
          <a:bodyPr lIns="91440" rIns="91440" anchor="ctr">
            <a:normAutofit/>
          </a:bodyPr>
          <a:lstStyle>
            <a:lvl1pPr marL="0" indent="0" algn="ctr">
              <a:buNone/>
              <a:defRPr sz="1350" cap="all"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6177200" y="5257321"/>
            <a:ext cx="2189560" cy="583534"/>
          </a:xfrm>
        </p:spPr>
        <p:txBody>
          <a:bodyPr lIns="91440" rIns="91440" anchor="ctr">
            <a:normAutofit/>
          </a:bodyPr>
          <a:lstStyle>
            <a:lvl1pPr marL="0" indent="0" algn="ctr">
              <a:buNone/>
              <a:defRPr sz="1350" cap="all"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822960" y="942871"/>
            <a:ext cx="75438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13402674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2277A-E818-4826-AAF2-657E0F49DEDB}"/>
              </a:ext>
            </a:extLst>
          </p:cNvPr>
          <p:cNvPicPr>
            <a:picLocks noChangeAspect="1"/>
          </p:cNvPicPr>
          <p:nvPr userDrawn="1"/>
        </p:nvPicPr>
        <p:blipFill>
          <a:blip r:embed="rId2"/>
          <a:stretch>
            <a:fillRect/>
          </a:stretch>
        </p:blipFill>
        <p:spPr>
          <a:xfrm>
            <a:off x="7485862" y="6227660"/>
            <a:ext cx="1181888" cy="630341"/>
          </a:xfrm>
          <a:prstGeom prst="rect">
            <a:avLst/>
          </a:prstGeom>
        </p:spPr>
      </p:pic>
    </p:spTree>
    <p:extLst>
      <p:ext uri="{BB962C8B-B14F-4D97-AF65-F5344CB8AC3E}">
        <p14:creationId xmlns:p14="http://schemas.microsoft.com/office/powerpoint/2010/main" val="25160361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896816"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4443412" y="633876"/>
            <a:ext cx="4224338"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896816" y="942870"/>
            <a:ext cx="3117972" cy="1292750"/>
          </a:xfrm>
          <a:prstGeom prst="rect">
            <a:avLst/>
          </a:prstGeom>
        </p:spPr>
        <p:txBody>
          <a:bodyPr vert="horz" lIns="91440" tIns="45720" rIns="91440" bIns="45720" rtlCol="0" anchor="ctr">
            <a:normAutofit/>
          </a:bodyPr>
          <a:lstStyle>
            <a:lvl1pPr>
              <a:defRPr cap="all" baseline="0"/>
            </a:lvl1pPr>
          </a:lstStyle>
          <a:p>
            <a:r>
              <a:rPr lang="en-US" noProof="0" dirty="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896816" y="2281658"/>
            <a:ext cx="3117972" cy="3633471"/>
          </a:xfrm>
        </p:spPr>
        <p:txBody>
          <a:bodyPr>
            <a:normAutofit/>
          </a:bodyPr>
          <a:lstStyle>
            <a:lvl1pPr marL="0" indent="0">
              <a:buClr>
                <a:schemeClr val="tx1"/>
              </a:buClr>
              <a:buNone/>
              <a:defRPr sz="1200">
                <a:solidFill>
                  <a:schemeClr val="tx1"/>
                </a:solidFill>
              </a:defRPr>
            </a:lvl1pPr>
            <a:lvl2pPr marL="150876" indent="0">
              <a:buClr>
                <a:schemeClr val="tx1"/>
              </a:buClr>
              <a:buFont typeface="Arial" panose="020B0604020202020204" pitchFamily="34" charset="0"/>
              <a:buNone/>
              <a:defRPr sz="1050">
                <a:solidFill>
                  <a:schemeClr val="tx1"/>
                </a:solidFill>
              </a:defRPr>
            </a:lvl2pPr>
            <a:lvl3pPr marL="288036" indent="0">
              <a:buClr>
                <a:schemeClr val="tx1"/>
              </a:buClr>
              <a:buFont typeface="Arial" panose="020B0604020202020204" pitchFamily="34" charset="0"/>
              <a:buNone/>
              <a:defRPr sz="825">
                <a:solidFill>
                  <a:schemeClr val="tx1"/>
                </a:solidFill>
              </a:defRPr>
            </a:lvl3pPr>
            <a:lvl4pPr marL="425196" indent="0">
              <a:buClr>
                <a:schemeClr val="tx1"/>
              </a:buClr>
              <a:buFont typeface="Arial" panose="020B0604020202020204" pitchFamily="34" charset="0"/>
              <a:buNone/>
              <a:defRPr sz="825">
                <a:solidFill>
                  <a:schemeClr val="tx1"/>
                </a:solidFill>
              </a:defRPr>
            </a:lvl4pPr>
            <a:lvl5pPr marL="562356" indent="0">
              <a:buClr>
                <a:schemeClr val="tx1"/>
              </a:buClr>
              <a:buFont typeface="Arial" panose="020B0604020202020204" pitchFamily="34" charset="0"/>
              <a:buNone/>
              <a:defRPr sz="825">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12">
            <a:extLst>
              <a:ext uri="{FF2B5EF4-FFF2-40B4-BE49-F238E27FC236}">
                <a16:creationId xmlns:a16="http://schemas.microsoft.com/office/drawing/2014/main" id="{875DB38A-AC3C-4FC8-9207-8737FDE10DA6}"/>
              </a:ext>
            </a:extLst>
          </p:cNvPr>
          <p:cNvPicPr>
            <a:picLocks noChangeAspect="1"/>
          </p:cNvPicPr>
          <p:nvPr userDrawn="1"/>
        </p:nvPicPr>
        <p:blipFill>
          <a:blip r:embed="rId2"/>
          <a:stretch>
            <a:fillRect/>
          </a:stretch>
        </p:blipFill>
        <p:spPr>
          <a:xfrm>
            <a:off x="7485862" y="6227660"/>
            <a:ext cx="1181888" cy="630341"/>
          </a:xfrm>
          <a:prstGeom prst="rect">
            <a:avLst/>
          </a:prstGeom>
        </p:spPr>
      </p:pic>
    </p:spTree>
    <p:extLst>
      <p:ext uri="{BB962C8B-B14F-4D97-AF65-F5344CB8AC3E}">
        <p14:creationId xmlns:p14="http://schemas.microsoft.com/office/powerpoint/2010/main" val="4685709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5/30/2024</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9144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5113795" y="999566"/>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476250" y="3135207"/>
            <a:ext cx="4095744" cy="587584"/>
          </a:xfrm>
          <a:prstGeom prst="rect">
            <a:avLst/>
          </a:prstGeom>
        </p:spPr>
        <p:txBody>
          <a:bodyPr vert="horz" lIns="91440" tIns="45720" rIns="91440" bIns="45720" rtlCol="0" anchor="ctr">
            <a:noAutofit/>
          </a:bodyPr>
          <a:lstStyle>
            <a:lvl1pPr algn="r">
              <a:defRPr sz="3600" cap="all" baseline="0"/>
            </a:lvl1pPr>
          </a:lstStyle>
          <a:p>
            <a:r>
              <a:rPr lang="en-US" noProof="0" dirty="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5655595" y="831287"/>
            <a:ext cx="3012155" cy="5195425"/>
          </a:xfrm>
        </p:spPr>
        <p:txBody>
          <a:bodyPr anchor="ctr">
            <a:normAutofit/>
          </a:bodyPr>
          <a:lstStyle>
            <a:lvl1pPr marL="257175" indent="-257175">
              <a:buClr>
                <a:schemeClr val="tx1"/>
              </a:buClr>
              <a:buFont typeface="+mj-lt"/>
              <a:buAutoNum type="arabicPeriod"/>
              <a:defRPr sz="1200">
                <a:solidFill>
                  <a:schemeClr val="tx1"/>
                </a:solidFill>
              </a:defRPr>
            </a:lvl1pPr>
            <a:lvl2pPr marL="408051" indent="-257175">
              <a:buClr>
                <a:schemeClr val="tx1"/>
              </a:buClr>
              <a:buFont typeface="+mj-lt"/>
              <a:buAutoNum type="arabicPeriod"/>
              <a:defRPr sz="1050"/>
            </a:lvl2pPr>
            <a:lvl3pPr marL="459486" indent="-171450">
              <a:buClr>
                <a:schemeClr val="tx1"/>
              </a:buClr>
              <a:buFont typeface="+mj-lt"/>
              <a:buAutoNum type="arabicPeriod"/>
              <a:defRPr sz="825"/>
            </a:lvl3pPr>
            <a:lvl4pPr marL="596646" indent="-171450">
              <a:buClr>
                <a:schemeClr val="tx1"/>
              </a:buClr>
              <a:buFont typeface="+mj-lt"/>
              <a:buAutoNum type="arabicPeriod"/>
              <a:defRPr sz="825"/>
            </a:lvl4pPr>
            <a:lvl5pPr marL="733806" indent="-171450">
              <a:buClr>
                <a:schemeClr val="tx1"/>
              </a:buClr>
              <a:buFont typeface="+mj-lt"/>
              <a:buAutoNum type="arabicPeriod"/>
              <a:defRPr sz="825"/>
            </a:lvl5pPr>
          </a:lstStyle>
          <a:p>
            <a:pPr lvl="0"/>
            <a:r>
              <a:rPr lang="en-US" noProof="0"/>
              <a:t>Quote Goes Here</a:t>
            </a:r>
          </a:p>
        </p:txBody>
      </p:sp>
    </p:spTree>
    <p:extLst>
      <p:ext uri="{BB962C8B-B14F-4D97-AF65-F5344CB8AC3E}">
        <p14:creationId xmlns:p14="http://schemas.microsoft.com/office/powerpoint/2010/main" val="29713199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5/30/2024</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2513293" y="0"/>
            <a:ext cx="663070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476250" y="3135207"/>
            <a:ext cx="3665141" cy="587584"/>
          </a:xfrm>
          <a:prstGeom prst="rect">
            <a:avLst/>
          </a:prstGeom>
        </p:spPr>
        <p:txBody>
          <a:bodyPr vert="horz" lIns="91440" tIns="45720" rIns="91440" bIns="45720" rtlCol="0" anchor="ctr">
            <a:normAutofit/>
          </a:bodyPr>
          <a:lstStyle>
            <a:lvl1pPr algn="ctr">
              <a:defRPr cap="all" baseline="0"/>
            </a:lvl1pPr>
          </a:lstStyle>
          <a:p>
            <a:r>
              <a:rPr lang="en-US" noProof="0" dirty="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4181872" y="633875"/>
            <a:ext cx="4485878" cy="5590250"/>
          </a:xfrm>
        </p:spPr>
        <p:txBody>
          <a:bodyPr anchor="ctr">
            <a:normAutofit/>
          </a:bodyPr>
          <a:lstStyle>
            <a:lvl1pPr marL="257175" indent="-257175">
              <a:buClr>
                <a:schemeClr val="tx1"/>
              </a:buClr>
              <a:buFont typeface="+mj-lt"/>
              <a:buAutoNum type="arabicPeriod"/>
              <a:defRPr sz="1200">
                <a:solidFill>
                  <a:schemeClr val="tx1"/>
                </a:solidFill>
              </a:defRPr>
            </a:lvl1pPr>
            <a:lvl2pPr marL="408051" indent="-257175">
              <a:buClr>
                <a:schemeClr val="tx1"/>
              </a:buClr>
              <a:buFont typeface="+mj-lt"/>
              <a:buAutoNum type="arabicPeriod"/>
              <a:defRPr sz="1050">
                <a:solidFill>
                  <a:schemeClr val="tx1"/>
                </a:solidFill>
              </a:defRPr>
            </a:lvl2pPr>
            <a:lvl3pPr marL="459486" indent="-171450">
              <a:buClr>
                <a:schemeClr val="tx1"/>
              </a:buClr>
              <a:buFont typeface="+mj-lt"/>
              <a:buAutoNum type="arabicPeriod"/>
              <a:defRPr sz="825">
                <a:solidFill>
                  <a:schemeClr val="tx1"/>
                </a:solidFill>
              </a:defRPr>
            </a:lvl3pPr>
            <a:lvl4pPr marL="596646" indent="-171450">
              <a:buClr>
                <a:schemeClr val="tx1"/>
              </a:buClr>
              <a:buFont typeface="+mj-lt"/>
              <a:buAutoNum type="arabicPeriod"/>
              <a:defRPr sz="825">
                <a:solidFill>
                  <a:schemeClr val="tx1"/>
                </a:solidFill>
              </a:defRPr>
            </a:lvl4pPr>
            <a:lvl5pPr marL="733806" indent="-171450">
              <a:buClr>
                <a:schemeClr val="tx1"/>
              </a:buClr>
              <a:buFont typeface="+mj-lt"/>
              <a:buAutoNum type="arabicPeriod"/>
              <a:defRPr sz="825">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837705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9144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4082902" y="942871"/>
            <a:ext cx="4283858"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4082902" y="1973589"/>
            <a:ext cx="4283858" cy="3941540"/>
          </a:xfrm>
        </p:spPr>
        <p:txBody>
          <a:bodyPr>
            <a:normAutofit/>
          </a:bodyPr>
          <a:lstStyle>
            <a:lvl1pPr>
              <a:buClr>
                <a:schemeClr val="tx1"/>
              </a:buClr>
              <a:defRPr sz="1200">
                <a:solidFill>
                  <a:schemeClr val="tx1"/>
                </a:solidFill>
              </a:defRPr>
            </a:lvl1pPr>
            <a:lvl2pPr marL="288036" indent="-137160">
              <a:buClr>
                <a:schemeClr val="tx1"/>
              </a:buClr>
              <a:buFont typeface="Arial" panose="020B0604020202020204" pitchFamily="34" charset="0"/>
              <a:buChar char="•"/>
              <a:defRPr sz="1050">
                <a:solidFill>
                  <a:schemeClr val="tx1"/>
                </a:solidFill>
              </a:defRPr>
            </a:lvl2pPr>
            <a:lvl3pPr marL="425196" indent="-137160">
              <a:buClr>
                <a:schemeClr val="tx1"/>
              </a:buClr>
              <a:buFont typeface="Arial" panose="020B0604020202020204" pitchFamily="34" charset="0"/>
              <a:buChar char="•"/>
              <a:defRPr sz="825">
                <a:solidFill>
                  <a:schemeClr val="tx1"/>
                </a:solidFill>
              </a:defRPr>
            </a:lvl3pPr>
            <a:lvl4pPr marL="562356" indent="-137160">
              <a:buClr>
                <a:schemeClr val="tx1"/>
              </a:buClr>
              <a:buFont typeface="Arial" panose="020B0604020202020204" pitchFamily="34" charset="0"/>
              <a:buChar char="•"/>
              <a:defRPr sz="825">
                <a:solidFill>
                  <a:schemeClr val="tx1"/>
                </a:solidFill>
              </a:defRPr>
            </a:lvl4pPr>
            <a:lvl5pPr marL="699516" indent="-137160">
              <a:buClr>
                <a:schemeClr val="tx1"/>
              </a:buClr>
              <a:buFont typeface="Arial" panose="020B0604020202020204" pitchFamily="34" charset="0"/>
              <a:buChar char="•"/>
              <a:defRPr sz="825">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453877" y="621039"/>
            <a:ext cx="3441848" cy="5603086"/>
          </a:xfrm>
          <a:solidFill>
            <a:srgbClr val="EDEFF7"/>
          </a:solidFill>
        </p:spPr>
        <p:txBody>
          <a:bodyPr>
            <a:normAutofit/>
          </a:bodyPr>
          <a:lstStyle>
            <a:lvl1pPr>
              <a:buClr>
                <a:schemeClr val="tx1"/>
              </a:buClr>
              <a:defRPr sz="1200">
                <a:solidFill>
                  <a:schemeClr val="tx1"/>
                </a:solidFill>
              </a:defRPr>
            </a:lvl1pPr>
            <a:lvl2pPr marL="288036" indent="-137160">
              <a:buClr>
                <a:schemeClr val="tx1"/>
              </a:buClr>
              <a:buFont typeface="Arial" panose="020B0604020202020204" pitchFamily="34" charset="0"/>
              <a:buChar char="•"/>
              <a:defRPr sz="1050">
                <a:solidFill>
                  <a:schemeClr val="tx1"/>
                </a:solidFill>
              </a:defRPr>
            </a:lvl2pPr>
            <a:lvl3pPr marL="425196" indent="-137160">
              <a:buClr>
                <a:schemeClr val="tx1"/>
              </a:buClr>
              <a:buFont typeface="Arial" panose="020B0604020202020204" pitchFamily="34" charset="0"/>
              <a:buChar char="•"/>
              <a:defRPr sz="825">
                <a:solidFill>
                  <a:schemeClr val="tx1"/>
                </a:solidFill>
              </a:defRPr>
            </a:lvl3pPr>
            <a:lvl4pPr marL="562356" indent="-137160">
              <a:buClr>
                <a:schemeClr val="tx1"/>
              </a:buClr>
              <a:buFont typeface="Arial" panose="020B0604020202020204" pitchFamily="34" charset="0"/>
              <a:buChar char="•"/>
              <a:defRPr sz="825">
                <a:solidFill>
                  <a:schemeClr val="tx1"/>
                </a:solidFill>
              </a:defRPr>
            </a:lvl4pPr>
            <a:lvl5pPr marL="699516" indent="-137160">
              <a:buClr>
                <a:schemeClr val="tx1"/>
              </a:buClr>
              <a:buFont typeface="Arial" panose="020B0604020202020204" pitchFamily="34" charset="0"/>
              <a:buChar char="•"/>
              <a:defRPr sz="825">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a:extLst>
              <a:ext uri="{FF2B5EF4-FFF2-40B4-BE49-F238E27FC236}">
                <a16:creationId xmlns:a16="http://schemas.microsoft.com/office/drawing/2014/main" id="{D59B4087-C3A4-46A2-8D56-ED3875DDFCA5}"/>
              </a:ext>
            </a:extLst>
          </p:cNvPr>
          <p:cNvPicPr>
            <a:picLocks noChangeAspect="1"/>
          </p:cNvPicPr>
          <p:nvPr userDrawn="1"/>
        </p:nvPicPr>
        <p:blipFill>
          <a:blip r:embed="rId2"/>
          <a:stretch>
            <a:fillRect/>
          </a:stretch>
        </p:blipFill>
        <p:spPr>
          <a:xfrm>
            <a:off x="7485862" y="6227660"/>
            <a:ext cx="1181888" cy="630341"/>
          </a:xfrm>
          <a:prstGeom prst="rect">
            <a:avLst/>
          </a:prstGeom>
        </p:spPr>
      </p:pic>
    </p:spTree>
    <p:extLst>
      <p:ext uri="{BB962C8B-B14F-4D97-AF65-F5344CB8AC3E}">
        <p14:creationId xmlns:p14="http://schemas.microsoft.com/office/powerpoint/2010/main" val="255487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7">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060CB579-F5D9-4716-8AE5-8C7FD6C37BC1}"/>
              </a:ext>
            </a:extLst>
          </p:cNvPr>
          <p:cNvSpPr>
            <a:spLocks noGrp="1"/>
          </p:cNvSpPr>
          <p:nvPr>
            <p:ph type="pic" sz="quarter" idx="14"/>
          </p:nvPr>
        </p:nvSpPr>
        <p:spPr>
          <a:xfrm>
            <a:off x="-13714" y="723900"/>
            <a:ext cx="9147145"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8" name="Text Placeholder 3"/>
          <p:cNvSpPr>
            <a:spLocks noGrp="1"/>
          </p:cNvSpPr>
          <p:nvPr>
            <p:ph type="body" sz="quarter" idx="12" hasCustomPrompt="1"/>
          </p:nvPr>
        </p:nvSpPr>
        <p:spPr>
          <a:xfrm>
            <a:off x="-24283" y="3180505"/>
            <a:ext cx="4163664" cy="609036"/>
          </a:xfrm>
          <a:prstGeom prst="rect">
            <a:avLst/>
          </a:prstGeom>
          <a:solidFill>
            <a:srgbClr val="00206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7" name="Text Placeholder 2"/>
          <p:cNvSpPr>
            <a:spLocks noGrp="1"/>
          </p:cNvSpPr>
          <p:nvPr>
            <p:ph type="body" sz="quarter" idx="11" hasCustomPrompt="1"/>
          </p:nvPr>
        </p:nvSpPr>
        <p:spPr>
          <a:xfrm>
            <a:off x="-24282" y="2345838"/>
            <a:ext cx="4163664" cy="609036"/>
          </a:xfrm>
          <a:prstGeom prst="rect">
            <a:avLst/>
          </a:prstGeom>
          <a:solidFill>
            <a:srgbClr val="00206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5" name="Text Placeholder 1"/>
          <p:cNvSpPr>
            <a:spLocks noGrp="1"/>
          </p:cNvSpPr>
          <p:nvPr>
            <p:ph type="body" sz="quarter" idx="13" hasCustomPrompt="1"/>
          </p:nvPr>
        </p:nvSpPr>
        <p:spPr>
          <a:xfrm>
            <a:off x="-24282" y="1511171"/>
            <a:ext cx="4163662" cy="609036"/>
          </a:xfrm>
          <a:prstGeom prst="rect">
            <a:avLst/>
          </a:prstGeom>
          <a:solidFill>
            <a:srgbClr val="00206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12" name="Title">
            <a:extLst>
              <a:ext uri="{FF2B5EF4-FFF2-40B4-BE49-F238E27FC236}">
                <a16:creationId xmlns:a16="http://schemas.microsoft.com/office/drawing/2014/main" id="{555F6F58-D3D9-40CF-9CB6-84306F75B43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9" name="Developer note">
            <a:extLst>
              <a:ext uri="{FF2B5EF4-FFF2-40B4-BE49-F238E27FC236}">
                <a16:creationId xmlns:a16="http://schemas.microsoft.com/office/drawing/2014/main" id="{DFAA8BE2-30F4-4017-9184-C98C044017FB}"/>
              </a:ext>
            </a:extLst>
          </p:cNvPr>
          <p:cNvSpPr>
            <a:spLocks noGrp="1"/>
          </p:cNvSpPr>
          <p:nvPr>
            <p:ph type="body" sz="quarter" idx="22" hasCustomPrompt="1"/>
          </p:nvPr>
        </p:nvSpPr>
        <p:spPr>
          <a:xfrm>
            <a:off x="534132" y="4901642"/>
            <a:ext cx="3122733" cy="808494"/>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Extend Call-out background bars, </a:t>
            </a:r>
            <a:br>
              <a:rPr lang="en-US" dirty="0"/>
            </a:br>
            <a:r>
              <a:rPr lang="en-US" dirty="0"/>
              <a:t>add or subtract bars as necessary. Usually used for short bullet text lines. Text can be enlarged up to 24pt for one or two word lines.</a:t>
            </a:r>
          </a:p>
        </p:txBody>
      </p:sp>
    </p:spTree>
    <p:custDataLst>
      <p:tags r:id="rId1"/>
    </p:custData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8245186" y="0"/>
            <a:ext cx="89881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476249" y="3927894"/>
            <a:ext cx="81915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476251" y="603251"/>
            <a:ext cx="8191499" cy="3294019"/>
          </a:xfrm>
          <a:solidFill>
            <a:schemeClr val="bg1"/>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2" name="Title 1"/>
          <p:cNvSpPr>
            <a:spLocks noGrp="1"/>
          </p:cNvSpPr>
          <p:nvPr>
            <p:ph type="title"/>
          </p:nvPr>
        </p:nvSpPr>
        <p:spPr>
          <a:xfrm>
            <a:off x="822960" y="4298078"/>
            <a:ext cx="7585234" cy="743682"/>
          </a:xfrm>
          <a:prstGeom prst="rect">
            <a:avLst/>
          </a:prstGeom>
        </p:spPr>
        <p:txBody>
          <a:bodyPr tIns="0" bIns="0" anchor="b">
            <a:noAutofit/>
          </a:bodyPr>
          <a:lstStyle>
            <a:lvl1pPr>
              <a:defRPr sz="27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822959" y="5213716"/>
            <a:ext cx="7584948" cy="609600"/>
          </a:xfrm>
        </p:spPr>
        <p:txBody>
          <a:bodyPr lIns="91440" tIns="0" rIns="91440" bIns="0">
            <a:normAutofit/>
          </a:bodyPr>
          <a:lstStyle>
            <a:lvl1pPr marL="0" indent="0">
              <a:spcBef>
                <a:spcPts val="0"/>
              </a:spcBef>
              <a:spcAft>
                <a:spcPts val="450"/>
              </a:spcAft>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Click to edit Master text styles</a:t>
            </a:r>
          </a:p>
        </p:txBody>
      </p:sp>
      <p:pic>
        <p:nvPicPr>
          <p:cNvPr id="11" name="Picture 10">
            <a:extLst>
              <a:ext uri="{FF2B5EF4-FFF2-40B4-BE49-F238E27FC236}">
                <a16:creationId xmlns:a16="http://schemas.microsoft.com/office/drawing/2014/main" id="{204E5B0B-F13F-4CBC-A03C-9F251DB1A93E}"/>
              </a:ext>
            </a:extLst>
          </p:cNvPr>
          <p:cNvPicPr>
            <a:picLocks noChangeAspect="1"/>
          </p:cNvPicPr>
          <p:nvPr userDrawn="1"/>
        </p:nvPicPr>
        <p:blipFill>
          <a:blip r:embed="rId2"/>
          <a:stretch>
            <a:fillRect/>
          </a:stretch>
        </p:blipFill>
        <p:spPr>
          <a:xfrm>
            <a:off x="7063298" y="6210581"/>
            <a:ext cx="1181888" cy="630341"/>
          </a:xfrm>
          <a:prstGeom prst="rect">
            <a:avLst/>
          </a:prstGeom>
        </p:spPr>
      </p:pic>
    </p:spTree>
    <p:extLst>
      <p:ext uri="{BB962C8B-B14F-4D97-AF65-F5344CB8AC3E}">
        <p14:creationId xmlns:p14="http://schemas.microsoft.com/office/powerpoint/2010/main" val="66247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fld id="{92BEA474-078D-4E9B-9B14-09A87B19DC46}" type="datetime1">
              <a:rPr lang="en-US" smtClean="0"/>
              <a:t>5/30/2024</a:t>
            </a:fld>
            <a:endParaRPr lang="en-US" dirty="0"/>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981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and Image 7 NO ANIMATION">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060CB579-F5D9-4716-8AE5-8C7FD6C37BC1}"/>
              </a:ext>
            </a:extLst>
          </p:cNvPr>
          <p:cNvSpPr>
            <a:spLocks noGrp="1"/>
          </p:cNvSpPr>
          <p:nvPr>
            <p:ph type="pic" sz="quarter" idx="14"/>
          </p:nvPr>
        </p:nvSpPr>
        <p:spPr>
          <a:xfrm>
            <a:off x="-13714" y="723900"/>
            <a:ext cx="9147145"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8" name="Text Placeholder 3"/>
          <p:cNvSpPr>
            <a:spLocks noGrp="1"/>
          </p:cNvSpPr>
          <p:nvPr>
            <p:ph type="body" sz="quarter" idx="12" hasCustomPrompt="1"/>
          </p:nvPr>
        </p:nvSpPr>
        <p:spPr>
          <a:xfrm>
            <a:off x="-24283" y="3180505"/>
            <a:ext cx="4163664" cy="609036"/>
          </a:xfrm>
          <a:prstGeom prst="rect">
            <a:avLst/>
          </a:prstGeom>
          <a:solidFill>
            <a:srgbClr val="00206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7" name="Text Placeholder 2"/>
          <p:cNvSpPr>
            <a:spLocks noGrp="1"/>
          </p:cNvSpPr>
          <p:nvPr>
            <p:ph type="body" sz="quarter" idx="11" hasCustomPrompt="1"/>
          </p:nvPr>
        </p:nvSpPr>
        <p:spPr>
          <a:xfrm>
            <a:off x="-24282" y="2345838"/>
            <a:ext cx="4163664" cy="609036"/>
          </a:xfrm>
          <a:prstGeom prst="rect">
            <a:avLst/>
          </a:prstGeom>
          <a:solidFill>
            <a:srgbClr val="00206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5" name="Text Placeholder 1"/>
          <p:cNvSpPr>
            <a:spLocks noGrp="1"/>
          </p:cNvSpPr>
          <p:nvPr>
            <p:ph type="body" sz="quarter" idx="13" hasCustomPrompt="1"/>
          </p:nvPr>
        </p:nvSpPr>
        <p:spPr>
          <a:xfrm>
            <a:off x="-24282" y="1511171"/>
            <a:ext cx="4163662" cy="609036"/>
          </a:xfrm>
          <a:prstGeom prst="rect">
            <a:avLst/>
          </a:prstGeom>
          <a:solidFill>
            <a:srgbClr val="00206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12" name="Title">
            <a:extLst>
              <a:ext uri="{FF2B5EF4-FFF2-40B4-BE49-F238E27FC236}">
                <a16:creationId xmlns:a16="http://schemas.microsoft.com/office/drawing/2014/main" id="{555F6F58-D3D9-40CF-9CB6-84306F75B43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9" name="Developer note">
            <a:extLst>
              <a:ext uri="{FF2B5EF4-FFF2-40B4-BE49-F238E27FC236}">
                <a16:creationId xmlns:a16="http://schemas.microsoft.com/office/drawing/2014/main" id="{DFAA8BE2-30F4-4017-9184-C98C044017FB}"/>
              </a:ext>
            </a:extLst>
          </p:cNvPr>
          <p:cNvSpPr>
            <a:spLocks noGrp="1"/>
          </p:cNvSpPr>
          <p:nvPr>
            <p:ph type="body" sz="quarter" idx="22" hasCustomPrompt="1"/>
          </p:nvPr>
        </p:nvSpPr>
        <p:spPr>
          <a:xfrm>
            <a:off x="534132" y="4901642"/>
            <a:ext cx="3122733" cy="808494"/>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Extend Call-out background bars, </a:t>
            </a:r>
            <a:br>
              <a:rPr lang="en-US" dirty="0"/>
            </a:br>
            <a:r>
              <a:rPr lang="en-US" dirty="0"/>
              <a:t>add or subtract bars as necessary. Usually used for short bullet text lines. Text can be enlarged up to 24pt for one or two word lines.</a:t>
            </a:r>
          </a:p>
        </p:txBody>
      </p:sp>
    </p:spTree>
    <p:custDataLst>
      <p:tags r:id="rId1"/>
    </p:custDataLst>
    <p:extLst>
      <p:ext uri="{BB962C8B-B14F-4D97-AF65-F5344CB8AC3E}">
        <p14:creationId xmlns:p14="http://schemas.microsoft.com/office/powerpoint/2010/main" val="304793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8">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D10CEE2F-7326-4FE4-8E23-FB93793E9B0B}"/>
              </a:ext>
            </a:extLst>
          </p:cNvPr>
          <p:cNvSpPr>
            <a:spLocks noGrp="1"/>
          </p:cNvSpPr>
          <p:nvPr>
            <p:ph type="pic" sz="quarter" idx="19"/>
          </p:nvPr>
        </p:nvSpPr>
        <p:spPr>
          <a:xfrm>
            <a:off x="0" y="723900"/>
            <a:ext cx="9143381"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3" name="Text Placeholder">
            <a:extLst>
              <a:ext uri="{FF2B5EF4-FFF2-40B4-BE49-F238E27FC236}">
                <a16:creationId xmlns:a16="http://schemas.microsoft.com/office/drawing/2014/main" id="{85683E01-E00B-41BD-8127-F710A53E4EDF}"/>
              </a:ext>
            </a:extLst>
          </p:cNvPr>
          <p:cNvSpPr>
            <a:spLocks noGrp="1"/>
          </p:cNvSpPr>
          <p:nvPr>
            <p:ph type="body" sz="quarter" idx="21"/>
          </p:nvPr>
        </p:nvSpPr>
        <p:spPr>
          <a:xfrm>
            <a:off x="0" y="5275352"/>
            <a:ext cx="9144000" cy="1583494"/>
          </a:xfrm>
          <a:prstGeom prst="rect">
            <a:avLst/>
          </a:prstGeom>
          <a:solidFill>
            <a:srgbClr val="002060"/>
          </a:solidFill>
        </p:spPr>
        <p:txBody>
          <a:bodyPr lIns="274320" tIns="91440" rIns="457200" bIns="91440"/>
          <a:lstStyle>
            <a:lvl1pPr marL="304518"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2" name="Developer note">
            <a:extLst>
              <a:ext uri="{FF2B5EF4-FFF2-40B4-BE49-F238E27FC236}">
                <a16:creationId xmlns:a16="http://schemas.microsoft.com/office/drawing/2014/main" id="{7A6AD4EF-0744-4385-AC6C-54C1D26D7EF0}"/>
              </a:ext>
            </a:extLst>
          </p:cNvPr>
          <p:cNvSpPr>
            <a:spLocks noGrp="1"/>
          </p:cNvSpPr>
          <p:nvPr>
            <p:ph type="body" sz="quarter" idx="22" hasCustomPrompt="1"/>
          </p:nvPr>
        </p:nvSpPr>
        <p:spPr>
          <a:xfrm>
            <a:off x="6223821" y="5278372"/>
            <a:ext cx="2919561" cy="664956"/>
          </a:xfrm>
          <a:prstGeom prst="rect">
            <a:avLst/>
          </a:prstGeom>
          <a:solidFill>
            <a:srgbClr val="FFFF00"/>
          </a:solidFill>
        </p:spPr>
        <p:txBody>
          <a:bodyPr>
            <a:normAutofit/>
          </a:bodyPr>
          <a:lstStyle>
            <a:lvl1pPr marL="0" indent="0" algn="l">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Only use this template with long lines of text. The width of the text should take up at least 75% of this green bar.</a:t>
            </a:r>
          </a:p>
        </p:txBody>
      </p:sp>
      <p:sp>
        <p:nvSpPr>
          <p:cNvPr id="6" name="Title">
            <a:extLst>
              <a:ext uri="{FF2B5EF4-FFF2-40B4-BE49-F238E27FC236}">
                <a16:creationId xmlns:a16="http://schemas.microsoft.com/office/drawing/2014/main" id="{70C7EF8C-0BA6-4AE1-B0E1-3436BCD1BEF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530271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9">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EB879704-FCF6-4A9E-B822-B7C63013FEC9}"/>
              </a:ext>
            </a:extLst>
          </p:cNvPr>
          <p:cNvSpPr>
            <a:spLocks noGrp="1"/>
          </p:cNvSpPr>
          <p:nvPr>
            <p:ph type="pic" sz="quarter" idx="19" hasCustomPrompt="1"/>
          </p:nvPr>
        </p:nvSpPr>
        <p:spPr>
          <a:xfrm>
            <a:off x="0" y="723900"/>
            <a:ext cx="9143381" cy="6134100"/>
          </a:xfrm>
          <a:prstGeom prst="rect">
            <a:avLst/>
          </a:prstGeom>
          <a:solidFill>
            <a:schemeClr val="bg1"/>
          </a:solidFill>
        </p:spPr>
        <p:txBody>
          <a:bodyPr anchor="ctr" anchorCtr="0"/>
          <a:lstStyle>
            <a:lvl1pPr algn="ctr">
              <a:defRPr>
                <a:latin typeface="Calibri" panose="020F0502020204030204" pitchFamily="34" charset="0"/>
                <a:cs typeface="Calibri" panose="020F0502020204030204" pitchFamily="34" charset="0"/>
              </a:defRPr>
            </a:lvl1pPr>
          </a:lstStyle>
          <a:p>
            <a:r>
              <a:rPr lang="en-US" dirty="0"/>
              <a:t>Background photo</a:t>
            </a:r>
          </a:p>
        </p:txBody>
      </p:sp>
      <p:sp>
        <p:nvSpPr>
          <p:cNvPr id="23" name="Text box 6">
            <a:extLst>
              <a:ext uri="{FF2B5EF4-FFF2-40B4-BE49-F238E27FC236}">
                <a16:creationId xmlns:a16="http://schemas.microsoft.com/office/drawing/2014/main" id="{6007382C-F637-40BE-98F0-41C2AB1A323B}"/>
              </a:ext>
            </a:extLst>
          </p:cNvPr>
          <p:cNvSpPr>
            <a:spLocks noGrp="1"/>
          </p:cNvSpPr>
          <p:nvPr>
            <p:ph type="body" sz="quarter" idx="32"/>
          </p:nvPr>
        </p:nvSpPr>
        <p:spPr>
          <a:xfrm>
            <a:off x="-34834" y="5052517"/>
            <a:ext cx="6687595" cy="504254"/>
          </a:xfrm>
          <a:prstGeom prst="rect">
            <a:avLst/>
          </a:prstGeom>
          <a:solidFill>
            <a:srgbClr val="00206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22" name="Text box 5">
            <a:extLst>
              <a:ext uri="{FF2B5EF4-FFF2-40B4-BE49-F238E27FC236}">
                <a16:creationId xmlns:a16="http://schemas.microsoft.com/office/drawing/2014/main" id="{D54AF320-727B-47C9-A0F5-A45D0E1DFD8F}"/>
              </a:ext>
            </a:extLst>
          </p:cNvPr>
          <p:cNvSpPr>
            <a:spLocks noGrp="1"/>
          </p:cNvSpPr>
          <p:nvPr>
            <p:ph type="body" sz="quarter" idx="31"/>
          </p:nvPr>
        </p:nvSpPr>
        <p:spPr>
          <a:xfrm>
            <a:off x="-34834" y="4389249"/>
            <a:ext cx="6687595" cy="504254"/>
          </a:xfrm>
          <a:prstGeom prst="rect">
            <a:avLst/>
          </a:prstGeom>
          <a:solidFill>
            <a:srgbClr val="00206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21" name="Text box 4">
            <a:extLst>
              <a:ext uri="{FF2B5EF4-FFF2-40B4-BE49-F238E27FC236}">
                <a16:creationId xmlns:a16="http://schemas.microsoft.com/office/drawing/2014/main" id="{23282C12-8533-4738-8CAD-88F54853E472}"/>
              </a:ext>
            </a:extLst>
          </p:cNvPr>
          <p:cNvSpPr>
            <a:spLocks noGrp="1"/>
          </p:cNvSpPr>
          <p:nvPr>
            <p:ph type="body" sz="quarter" idx="30"/>
          </p:nvPr>
        </p:nvSpPr>
        <p:spPr>
          <a:xfrm>
            <a:off x="-34834" y="3725981"/>
            <a:ext cx="6687595" cy="504254"/>
          </a:xfrm>
          <a:prstGeom prst="rect">
            <a:avLst/>
          </a:prstGeom>
          <a:solidFill>
            <a:srgbClr val="00206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20" name="Text box 3">
            <a:extLst>
              <a:ext uri="{FF2B5EF4-FFF2-40B4-BE49-F238E27FC236}">
                <a16:creationId xmlns:a16="http://schemas.microsoft.com/office/drawing/2014/main" id="{40B65D81-8034-45B4-9250-D8C2174568CC}"/>
              </a:ext>
            </a:extLst>
          </p:cNvPr>
          <p:cNvSpPr>
            <a:spLocks noGrp="1"/>
          </p:cNvSpPr>
          <p:nvPr>
            <p:ph type="body" sz="quarter" idx="29"/>
          </p:nvPr>
        </p:nvSpPr>
        <p:spPr>
          <a:xfrm>
            <a:off x="-34834" y="3062713"/>
            <a:ext cx="6687595" cy="504254"/>
          </a:xfrm>
          <a:prstGeom prst="rect">
            <a:avLst/>
          </a:prstGeom>
          <a:solidFill>
            <a:srgbClr val="00206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19" name="Text box 2">
            <a:extLst>
              <a:ext uri="{FF2B5EF4-FFF2-40B4-BE49-F238E27FC236}">
                <a16:creationId xmlns:a16="http://schemas.microsoft.com/office/drawing/2014/main" id="{9716D103-E3EE-4CC0-8862-0C9D0A6CE4A7}"/>
              </a:ext>
            </a:extLst>
          </p:cNvPr>
          <p:cNvSpPr>
            <a:spLocks noGrp="1"/>
          </p:cNvSpPr>
          <p:nvPr>
            <p:ph type="body" sz="quarter" idx="28"/>
          </p:nvPr>
        </p:nvSpPr>
        <p:spPr>
          <a:xfrm>
            <a:off x="-34834" y="2399445"/>
            <a:ext cx="6687595" cy="504254"/>
          </a:xfrm>
          <a:prstGeom prst="rect">
            <a:avLst/>
          </a:prstGeom>
          <a:solidFill>
            <a:srgbClr val="00206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9" name="Text box 1">
            <a:extLst>
              <a:ext uri="{FF2B5EF4-FFF2-40B4-BE49-F238E27FC236}">
                <a16:creationId xmlns:a16="http://schemas.microsoft.com/office/drawing/2014/main" id="{87EFD66E-9B8F-430C-8D36-3454610FE498}"/>
              </a:ext>
            </a:extLst>
          </p:cNvPr>
          <p:cNvSpPr>
            <a:spLocks noGrp="1"/>
          </p:cNvSpPr>
          <p:nvPr>
            <p:ph type="body" sz="quarter" idx="21"/>
          </p:nvPr>
        </p:nvSpPr>
        <p:spPr>
          <a:xfrm>
            <a:off x="-34834" y="1736177"/>
            <a:ext cx="6687595" cy="504254"/>
          </a:xfrm>
          <a:prstGeom prst="rect">
            <a:avLst/>
          </a:prstGeom>
          <a:solidFill>
            <a:srgbClr val="00206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15" name="Picture Frame 1">
            <a:extLst>
              <a:ext uri="{FF2B5EF4-FFF2-40B4-BE49-F238E27FC236}">
                <a16:creationId xmlns:a16="http://schemas.microsoft.com/office/drawing/2014/main" id="{1507D8F8-F1DB-4D41-B11D-10C69B11831F}"/>
              </a:ext>
            </a:extLst>
          </p:cNvPr>
          <p:cNvSpPr>
            <a:spLocks noGrp="1"/>
          </p:cNvSpPr>
          <p:nvPr>
            <p:ph type="pic" sz="quarter" idx="26"/>
          </p:nvPr>
        </p:nvSpPr>
        <p:spPr>
          <a:xfrm>
            <a:off x="4268679" y="1451850"/>
            <a:ext cx="4394200" cy="4390135"/>
          </a:xfrm>
          <a:prstGeom prst="ellipse">
            <a:avLst/>
          </a:prstGeom>
          <a:solidFill>
            <a:schemeClr val="accent4">
              <a:lumMod val="20000"/>
              <a:lumOff val="80000"/>
            </a:schemeClr>
          </a:solidFill>
          <a:effectLst>
            <a:outerShdw blurRad="50800" dist="38100" dir="2700000" algn="tl" rotWithShape="0">
              <a:prstClr val="black">
                <a:alpha val="40000"/>
              </a:prstClr>
            </a:outerShdw>
          </a:effectLst>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1" name="Title">
            <a:extLst>
              <a:ext uri="{FF2B5EF4-FFF2-40B4-BE49-F238E27FC236}">
                <a16:creationId xmlns:a16="http://schemas.microsoft.com/office/drawing/2014/main" id="{435B9555-92DA-4263-9A50-E8FC09E0B86D}"/>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501390361"/>
      </p:ext>
    </p:extLst>
  </p:cSld>
  <p:clrMapOvr>
    <a:masterClrMapping/>
  </p:clrMapOvr>
  <p:extLst>
    <p:ext uri="{DCECCB84-F9BA-43D5-87BE-67443E8EF086}">
      <p15:sldGuideLst xmlns:p15="http://schemas.microsoft.com/office/powerpoint/2012/main">
        <p15:guide id="1" orient="horz" pos="228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10">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0A436286-BA3C-405A-8A16-D5D786A34032}"/>
              </a:ext>
            </a:extLst>
          </p:cNvPr>
          <p:cNvSpPr>
            <a:spLocks noGrp="1"/>
          </p:cNvSpPr>
          <p:nvPr>
            <p:ph type="pic" sz="quarter" idx="19"/>
          </p:nvPr>
        </p:nvSpPr>
        <p:spPr>
          <a:xfrm>
            <a:off x="0" y="723900"/>
            <a:ext cx="9143381"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0" name="Text Placeholder 1"/>
          <p:cNvSpPr>
            <a:spLocks noGrp="1"/>
          </p:cNvSpPr>
          <p:nvPr>
            <p:ph type="body" sz="quarter" idx="12"/>
          </p:nvPr>
        </p:nvSpPr>
        <p:spPr>
          <a:xfrm>
            <a:off x="680384" y="2708921"/>
            <a:ext cx="2743200" cy="2736303"/>
          </a:xfrm>
          <a:prstGeom prst="ellipse">
            <a:avLst/>
          </a:prstGeom>
          <a:solidFill>
            <a:srgbClr val="002060">
              <a:alpha val="80000"/>
            </a:srgbClr>
          </a:solidFill>
        </p:spPr>
        <p:txBody>
          <a:bodyPr anchor="ctr">
            <a:normAutofit/>
          </a:bodyPr>
          <a:lstStyle>
            <a:lvl1pPr marL="0" algn="ctr">
              <a:lnSpc>
                <a:spcPts val="2100"/>
              </a:lnSpc>
              <a:spcBef>
                <a:spcPts val="0"/>
              </a:spcBef>
              <a:spcAft>
                <a:spcPts val="0"/>
              </a:spcAft>
              <a:defRPr sz="2200" b="0">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Click to edit Master text styles</a:t>
            </a:r>
          </a:p>
        </p:txBody>
      </p:sp>
      <p:sp>
        <p:nvSpPr>
          <p:cNvPr id="11" name="Text Placeholder 2"/>
          <p:cNvSpPr>
            <a:spLocks noGrp="1"/>
          </p:cNvSpPr>
          <p:nvPr>
            <p:ph type="body" sz="quarter" idx="13"/>
          </p:nvPr>
        </p:nvSpPr>
        <p:spPr>
          <a:xfrm>
            <a:off x="3202104" y="2708921"/>
            <a:ext cx="2743200" cy="2736303"/>
          </a:xfrm>
          <a:prstGeom prst="ellipse">
            <a:avLst/>
          </a:prstGeom>
          <a:solidFill>
            <a:srgbClr val="002060">
              <a:alpha val="80000"/>
            </a:srgbClr>
          </a:solidFill>
        </p:spPr>
        <p:txBody>
          <a:bodyPr anchor="ctr">
            <a:normAutofit/>
          </a:bodyPr>
          <a:lstStyle>
            <a:lvl1pPr marL="0" algn="ctr">
              <a:lnSpc>
                <a:spcPts val="2100"/>
              </a:lnSpc>
              <a:spcBef>
                <a:spcPts val="0"/>
              </a:spcBef>
              <a:spcAft>
                <a:spcPts val="0"/>
              </a:spcAft>
              <a:defRPr sz="2200" b="0">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Click to edit Master text styles</a:t>
            </a:r>
          </a:p>
        </p:txBody>
      </p:sp>
      <p:sp>
        <p:nvSpPr>
          <p:cNvPr id="12" name="Text Placeholder 3"/>
          <p:cNvSpPr>
            <a:spLocks noGrp="1"/>
          </p:cNvSpPr>
          <p:nvPr>
            <p:ph type="body" sz="quarter" idx="14"/>
          </p:nvPr>
        </p:nvSpPr>
        <p:spPr>
          <a:xfrm>
            <a:off x="5723824" y="2708921"/>
            <a:ext cx="2743200" cy="2736303"/>
          </a:xfrm>
          <a:prstGeom prst="ellipse">
            <a:avLst/>
          </a:prstGeom>
          <a:solidFill>
            <a:srgbClr val="002060">
              <a:alpha val="80000"/>
            </a:srgbClr>
          </a:solidFill>
        </p:spPr>
        <p:txBody>
          <a:bodyPr anchor="ctr">
            <a:normAutofit/>
          </a:bodyPr>
          <a:lstStyle>
            <a:lvl1pPr marL="0" algn="ctr">
              <a:lnSpc>
                <a:spcPts val="2100"/>
              </a:lnSpc>
              <a:spcBef>
                <a:spcPts val="0"/>
              </a:spcBef>
              <a:spcAft>
                <a:spcPts val="0"/>
              </a:spcAft>
              <a:defRPr sz="2200" b="0">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Click to edit Master text styles</a:t>
            </a:r>
          </a:p>
        </p:txBody>
      </p:sp>
      <p:sp>
        <p:nvSpPr>
          <p:cNvPr id="7" name="Title">
            <a:extLst>
              <a:ext uri="{FF2B5EF4-FFF2-40B4-BE49-F238E27FC236}">
                <a16:creationId xmlns:a16="http://schemas.microsoft.com/office/drawing/2014/main" id="{C6B4A578-4C54-4D00-9660-4A47F24E1A8C}"/>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 calcmode="lin" valueType="num">
                                      <p:cBhvr additive="base">
                                        <p:cTn id="17" dur="500" fill="hold"/>
                                        <p:tgtEl>
                                          <p:spTgt spid="11">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1">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additive="base">
                                        <p:cTn id="27"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28" dur="500" fill="hold"/>
                                        <p:tgtEl>
                                          <p:spTgt spid="12">
                                            <p:bg/>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tmplLst>
          <p:tmpl>
            <p:tnLst>
              <p:par>
                <p:cTn presetID="2" presetClass="entr" presetSubtype="2"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uiExpand="1" build="p" animBg="1">
        <p:tmplLst>
          <p:tmpl>
            <p:tnLst>
              <p:par>
                <p:cTn presetID="2" presetClass="entr" presetSubtype="2"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uiExpand="1" build="p" animBg="1">
        <p:tmplLst>
          <p:tmpl>
            <p:tnLst>
              <p:par>
                <p:cTn presetID="2" presetClass="entr" presetSubtype="2"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1713"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11">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D10CEE2F-7326-4FE4-8E23-FB93793E9B0B}"/>
              </a:ext>
            </a:extLst>
          </p:cNvPr>
          <p:cNvSpPr>
            <a:spLocks noGrp="1"/>
          </p:cNvSpPr>
          <p:nvPr>
            <p:ph type="pic" sz="quarter" idx="19"/>
          </p:nvPr>
        </p:nvSpPr>
        <p:spPr>
          <a:xfrm>
            <a:off x="0" y="762000"/>
            <a:ext cx="9143381" cy="6096000"/>
          </a:xfrm>
          <a:prstGeom prst="rect">
            <a:avLst/>
          </a:prstGeom>
          <a:solidFill>
            <a:schemeClr val="accent4">
              <a:lumMod val="20000"/>
              <a:lumOff val="80000"/>
            </a:schemeClr>
          </a:solidFill>
          <a:ln>
            <a:noFill/>
          </a:ln>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1" name="Developer note">
            <a:extLst>
              <a:ext uri="{FF2B5EF4-FFF2-40B4-BE49-F238E27FC236}">
                <a16:creationId xmlns:a16="http://schemas.microsoft.com/office/drawing/2014/main" id="{4850B18F-0801-4F3B-80BA-9B3ADC492C65}"/>
              </a:ext>
            </a:extLst>
          </p:cNvPr>
          <p:cNvSpPr>
            <a:spLocks noGrp="1"/>
          </p:cNvSpPr>
          <p:nvPr>
            <p:ph type="body" sz="quarter" idx="20" hasCustomPrompt="1"/>
          </p:nvPr>
        </p:nvSpPr>
        <p:spPr>
          <a:xfrm>
            <a:off x="3101010" y="1298431"/>
            <a:ext cx="3246780" cy="361684"/>
          </a:xfrm>
          <a:prstGeom prst="rect">
            <a:avLst/>
          </a:prstGeom>
          <a:solidFill>
            <a:schemeClr val="accent2">
              <a:lumMod val="20000"/>
              <a:lumOff val="80000"/>
            </a:schemeClr>
          </a:solidFill>
        </p:spPr>
        <p:txBody>
          <a:bodyPr>
            <a:noAutofit/>
          </a:bodyPr>
          <a:lstStyle>
            <a:lvl1pPr marL="0" indent="0" algn="ctr">
              <a:lnSpc>
                <a:spcPts val="1798"/>
              </a:lnSpc>
              <a:spcAft>
                <a:spcPts val="599"/>
              </a:spcAft>
              <a:buNone/>
              <a:defRPr sz="1399">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Optional Picture Description or Link</a:t>
            </a:r>
          </a:p>
        </p:txBody>
      </p:sp>
      <p:sp>
        <p:nvSpPr>
          <p:cNvPr id="3" name="Text Placeholder">
            <a:extLst>
              <a:ext uri="{FF2B5EF4-FFF2-40B4-BE49-F238E27FC236}">
                <a16:creationId xmlns:a16="http://schemas.microsoft.com/office/drawing/2014/main" id="{85683E01-E00B-41BD-8127-F710A53E4EDF}"/>
              </a:ext>
            </a:extLst>
          </p:cNvPr>
          <p:cNvSpPr>
            <a:spLocks noGrp="1"/>
          </p:cNvSpPr>
          <p:nvPr>
            <p:ph type="body" sz="quarter" idx="21"/>
          </p:nvPr>
        </p:nvSpPr>
        <p:spPr>
          <a:xfrm>
            <a:off x="0" y="4774372"/>
            <a:ext cx="5171768" cy="1583494"/>
          </a:xfrm>
          <a:prstGeom prst="rect">
            <a:avLst/>
          </a:prstGeom>
          <a:solidFill>
            <a:srgbClr val="002060"/>
          </a:solidFill>
          <a:ln>
            <a:noFill/>
          </a:ln>
        </p:spPr>
        <p:txBody>
          <a:bodyPr lIns="274320" tIns="91440" rIns="457200" bIns="91440"/>
          <a:lstStyle>
            <a:lvl1pPr marL="274320" indent="-158349">
              <a:lnSpc>
                <a:spcPts val="2500"/>
              </a:lnSpc>
              <a:spcBef>
                <a:spcPts val="1200"/>
              </a:spcBef>
              <a:spcAft>
                <a:spcPts val="0"/>
              </a:spcAft>
              <a:buFont typeface="Arial" panose="020B0604020202020204" pitchFamily="34" charset="0"/>
              <a:buChar char="•"/>
              <a:defRPr sz="2200">
                <a:ln>
                  <a:noFill/>
                </a:ln>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6" name="Title">
            <a:extLst>
              <a:ext uri="{FF2B5EF4-FFF2-40B4-BE49-F238E27FC236}">
                <a16:creationId xmlns:a16="http://schemas.microsoft.com/office/drawing/2014/main" id="{BFC52156-99A3-463B-AEBF-2EAEFA1AA68A}"/>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91829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D9CCB942-8338-4135-A471-3043554624B5}"/>
              </a:ext>
            </a:extLst>
          </p:cNvPr>
          <p:cNvSpPr/>
          <p:nvPr userDrawn="1"/>
        </p:nvSpPr>
        <p:spPr>
          <a:xfrm>
            <a:off x="1" y="802502"/>
            <a:ext cx="9167220" cy="6055498"/>
          </a:xfrm>
          <a:prstGeom prst="rect">
            <a:avLst/>
          </a:prstGeom>
          <a:solidFill>
            <a:srgbClr val="D9D9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Rectangle 2">
            <a:extLst>
              <a:ext uri="{FF2B5EF4-FFF2-40B4-BE49-F238E27FC236}">
                <a16:creationId xmlns:a16="http://schemas.microsoft.com/office/drawing/2014/main" id="{ABE3943D-B496-4C0B-9314-A974D6C56CA9}"/>
              </a:ext>
            </a:extLst>
          </p:cNvPr>
          <p:cNvSpPr/>
          <p:nvPr userDrawn="1"/>
        </p:nvSpPr>
        <p:spPr>
          <a:xfrm>
            <a:off x="1840410" y="6119967"/>
            <a:ext cx="7315201" cy="735675"/>
          </a:xfrm>
          <a:prstGeom prst="rect">
            <a:avLst/>
          </a:prstGeom>
          <a:solidFill>
            <a:srgbClr val="95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8" name="Rectangle 1">
            <a:extLst>
              <a:ext uri="{FF2B5EF4-FFF2-40B4-BE49-F238E27FC236}">
                <a16:creationId xmlns:a16="http://schemas.microsoft.com/office/drawing/2014/main" id="{7A2FFA41-424C-4926-A188-C9565378162A}"/>
              </a:ext>
            </a:extLst>
          </p:cNvPr>
          <p:cNvSpPr/>
          <p:nvPr userDrawn="1"/>
        </p:nvSpPr>
        <p:spPr>
          <a:xfrm>
            <a:off x="11611" y="1207986"/>
            <a:ext cx="1817189" cy="5650015"/>
          </a:xfrm>
          <a:prstGeom prst="rect">
            <a:avLst/>
          </a:prstGeom>
          <a:gradFill>
            <a:gsLst>
              <a:gs pos="0">
                <a:srgbClr val="CBCBCB">
                  <a:alpha val="0"/>
                </a:srgbClr>
              </a:gs>
              <a:gs pos="41000">
                <a:srgbClr val="CBCBCB">
                  <a:alpha val="50000"/>
                </a:srgbClr>
              </a:gs>
              <a:gs pos="100000">
                <a:srgbClr val="9F9F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cxnSp>
        <p:nvCxnSpPr>
          <p:cNvPr id="11" name="Straight Connector">
            <a:extLst>
              <a:ext uri="{FF2B5EF4-FFF2-40B4-BE49-F238E27FC236}">
                <a16:creationId xmlns:a16="http://schemas.microsoft.com/office/drawing/2014/main" id="{49858E12-96C1-40EB-87DD-C90828CFA608}"/>
              </a:ext>
            </a:extLst>
          </p:cNvPr>
          <p:cNvCxnSpPr>
            <a:cxnSpLocks/>
          </p:cNvCxnSpPr>
          <p:nvPr userDrawn="1"/>
        </p:nvCxnSpPr>
        <p:spPr>
          <a:xfrm>
            <a:off x="1" y="802502"/>
            <a:ext cx="91672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2EA6BA7-3710-48BC-BEB7-4658915C12AE}"/>
              </a:ext>
            </a:extLst>
          </p:cNvPr>
          <p:cNvSpPr>
            <a:spLocks noGrp="1"/>
          </p:cNvSpPr>
          <p:nvPr>
            <p:ph type="body" sz="quarter" idx="10"/>
          </p:nvPr>
        </p:nvSpPr>
        <p:spPr>
          <a:xfrm>
            <a:off x="1840409" y="1298431"/>
            <a:ext cx="6519819" cy="645578"/>
          </a:xfrm>
          <a:prstGeom prst="rect">
            <a:avLst/>
          </a:prstGeom>
          <a:solidFill>
            <a:srgbClr val="00206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5" name="Text Placeholder 2">
            <a:extLst>
              <a:ext uri="{FF2B5EF4-FFF2-40B4-BE49-F238E27FC236}">
                <a16:creationId xmlns:a16="http://schemas.microsoft.com/office/drawing/2014/main" id="{6C6B40B9-0A3C-4296-BA8D-7ACEE953276E}"/>
              </a:ext>
            </a:extLst>
          </p:cNvPr>
          <p:cNvSpPr>
            <a:spLocks noGrp="1"/>
          </p:cNvSpPr>
          <p:nvPr>
            <p:ph type="body" sz="quarter" idx="11"/>
          </p:nvPr>
        </p:nvSpPr>
        <p:spPr>
          <a:xfrm>
            <a:off x="1840409" y="2096428"/>
            <a:ext cx="6519819" cy="645578"/>
          </a:xfrm>
          <a:prstGeom prst="rect">
            <a:avLst/>
          </a:prstGeom>
          <a:solidFill>
            <a:srgbClr val="00206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6" name="Text Placeholder 3">
            <a:extLst>
              <a:ext uri="{FF2B5EF4-FFF2-40B4-BE49-F238E27FC236}">
                <a16:creationId xmlns:a16="http://schemas.microsoft.com/office/drawing/2014/main" id="{5E97609E-D94B-4DC4-A8AE-028902A6EBF8}"/>
              </a:ext>
            </a:extLst>
          </p:cNvPr>
          <p:cNvSpPr>
            <a:spLocks noGrp="1"/>
          </p:cNvSpPr>
          <p:nvPr>
            <p:ph type="body" sz="quarter" idx="12"/>
          </p:nvPr>
        </p:nvSpPr>
        <p:spPr>
          <a:xfrm>
            <a:off x="1828800" y="2894425"/>
            <a:ext cx="6519819" cy="645578"/>
          </a:xfrm>
          <a:prstGeom prst="rect">
            <a:avLst/>
          </a:prstGeom>
          <a:solidFill>
            <a:srgbClr val="00206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7" name="Text Placeholder 4">
            <a:extLst>
              <a:ext uri="{FF2B5EF4-FFF2-40B4-BE49-F238E27FC236}">
                <a16:creationId xmlns:a16="http://schemas.microsoft.com/office/drawing/2014/main" id="{5F6B185F-F515-4E96-BD6F-D5DD7C7C3BD9}"/>
              </a:ext>
            </a:extLst>
          </p:cNvPr>
          <p:cNvSpPr>
            <a:spLocks noGrp="1"/>
          </p:cNvSpPr>
          <p:nvPr>
            <p:ph type="body" sz="quarter" idx="13"/>
          </p:nvPr>
        </p:nvSpPr>
        <p:spPr>
          <a:xfrm>
            <a:off x="1840409" y="3692422"/>
            <a:ext cx="6519819" cy="645578"/>
          </a:xfrm>
          <a:prstGeom prst="rect">
            <a:avLst/>
          </a:prstGeom>
          <a:solidFill>
            <a:srgbClr val="00206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8" name="Text Placeholder 5">
            <a:extLst>
              <a:ext uri="{FF2B5EF4-FFF2-40B4-BE49-F238E27FC236}">
                <a16:creationId xmlns:a16="http://schemas.microsoft.com/office/drawing/2014/main" id="{6A2B4AD4-2AF7-4140-B582-C951EE66FE54}"/>
              </a:ext>
            </a:extLst>
          </p:cNvPr>
          <p:cNvSpPr>
            <a:spLocks noGrp="1"/>
          </p:cNvSpPr>
          <p:nvPr>
            <p:ph type="body" sz="quarter" idx="14"/>
          </p:nvPr>
        </p:nvSpPr>
        <p:spPr>
          <a:xfrm>
            <a:off x="1828800" y="4490419"/>
            <a:ext cx="6519819" cy="645578"/>
          </a:xfrm>
          <a:prstGeom prst="rect">
            <a:avLst/>
          </a:prstGeom>
          <a:solidFill>
            <a:srgbClr val="00206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9" name="Text Placeholder 6">
            <a:extLst>
              <a:ext uri="{FF2B5EF4-FFF2-40B4-BE49-F238E27FC236}">
                <a16:creationId xmlns:a16="http://schemas.microsoft.com/office/drawing/2014/main" id="{84E43FBA-789C-4A97-970E-7396E843FEEC}"/>
              </a:ext>
            </a:extLst>
          </p:cNvPr>
          <p:cNvSpPr>
            <a:spLocks noGrp="1"/>
          </p:cNvSpPr>
          <p:nvPr>
            <p:ph type="body" sz="quarter" idx="15"/>
          </p:nvPr>
        </p:nvSpPr>
        <p:spPr>
          <a:xfrm>
            <a:off x="1840409" y="5288414"/>
            <a:ext cx="6519819" cy="645578"/>
          </a:xfrm>
          <a:prstGeom prst="rect">
            <a:avLst/>
          </a:prstGeom>
          <a:solidFill>
            <a:srgbClr val="00206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Title">
            <a:extLst>
              <a:ext uri="{FF2B5EF4-FFF2-40B4-BE49-F238E27FC236}">
                <a16:creationId xmlns:a16="http://schemas.microsoft.com/office/drawing/2014/main" id="{C98721D1-9FAD-4746-9132-7C4B8C596D73}"/>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35939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1000"/>
                                        <p:tgtEl>
                                          <p:spTgt spid="14">
                                            <p:bg/>
                                          </p:spTgt>
                                        </p:tgtEl>
                                      </p:cBhvr>
                                    </p:animEffect>
                                    <p:anim calcmode="lin" valueType="num">
                                      <p:cBhvr>
                                        <p:cTn id="8" dur="1000" fill="hold"/>
                                        <p:tgtEl>
                                          <p:spTgt spid="14">
                                            <p:bg/>
                                          </p:spTgt>
                                        </p:tgtEl>
                                        <p:attrNameLst>
                                          <p:attrName>ppt_x</p:attrName>
                                        </p:attrNameLst>
                                      </p:cBhvr>
                                      <p:tavLst>
                                        <p:tav tm="0">
                                          <p:val>
                                            <p:strVal val="#ppt_x"/>
                                          </p:val>
                                        </p:tav>
                                        <p:tav tm="100000">
                                          <p:val>
                                            <p:strVal val="#ppt_x"/>
                                          </p:val>
                                        </p:tav>
                                      </p:tavLst>
                                    </p:anim>
                                    <p:anim calcmode="lin" valueType="num">
                                      <p:cBhvr>
                                        <p:cTn id="9"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bg/>
                                          </p:spTgt>
                                        </p:tgtEl>
                                        <p:attrNameLst>
                                          <p:attrName>style.visibility</p:attrName>
                                        </p:attrNameLst>
                                      </p:cBhvr>
                                      <p:to>
                                        <p:strVal val="visible"/>
                                      </p:to>
                                    </p:set>
                                    <p:animEffect transition="in" filter="fade">
                                      <p:cBhvr>
                                        <p:cTn id="21" dur="1000"/>
                                        <p:tgtEl>
                                          <p:spTgt spid="15">
                                            <p:bg/>
                                          </p:spTgt>
                                        </p:tgtEl>
                                      </p:cBhvr>
                                    </p:animEffect>
                                    <p:anim calcmode="lin" valueType="num">
                                      <p:cBhvr>
                                        <p:cTn id="22" dur="1000" fill="hold"/>
                                        <p:tgtEl>
                                          <p:spTgt spid="15">
                                            <p:bg/>
                                          </p:spTgt>
                                        </p:tgtEl>
                                        <p:attrNameLst>
                                          <p:attrName>ppt_x</p:attrName>
                                        </p:attrNameLst>
                                      </p:cBhvr>
                                      <p:tavLst>
                                        <p:tav tm="0">
                                          <p:val>
                                            <p:strVal val="#ppt_x"/>
                                          </p:val>
                                        </p:tav>
                                        <p:tav tm="100000">
                                          <p:val>
                                            <p:strVal val="#ppt_x"/>
                                          </p:val>
                                        </p:tav>
                                      </p:tavLst>
                                    </p:anim>
                                    <p:anim calcmode="lin" valueType="num">
                                      <p:cBhvr>
                                        <p:cTn id="23"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1000"/>
                                        <p:tgtEl>
                                          <p:spTgt spid="15">
                                            <p:txEl>
                                              <p:pRg st="0" end="0"/>
                                            </p:txEl>
                                          </p:spTgt>
                                        </p:tgtEl>
                                      </p:cBhvr>
                                    </p:animEffect>
                                    <p:anim calcmode="lin" valueType="num">
                                      <p:cBhvr>
                                        <p:cTn id="29"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bg/>
                                          </p:spTgt>
                                        </p:tgtEl>
                                        <p:attrNameLst>
                                          <p:attrName>style.visibility</p:attrName>
                                        </p:attrNameLst>
                                      </p:cBhvr>
                                      <p:to>
                                        <p:strVal val="visible"/>
                                      </p:to>
                                    </p:set>
                                    <p:animEffect transition="in" filter="fade">
                                      <p:cBhvr>
                                        <p:cTn id="35" dur="1000"/>
                                        <p:tgtEl>
                                          <p:spTgt spid="16">
                                            <p:bg/>
                                          </p:spTgt>
                                        </p:tgtEl>
                                      </p:cBhvr>
                                    </p:animEffect>
                                    <p:anim calcmode="lin" valueType="num">
                                      <p:cBhvr>
                                        <p:cTn id="36" dur="1000" fill="hold"/>
                                        <p:tgtEl>
                                          <p:spTgt spid="16">
                                            <p:bg/>
                                          </p:spTgt>
                                        </p:tgtEl>
                                        <p:attrNameLst>
                                          <p:attrName>ppt_x</p:attrName>
                                        </p:attrNameLst>
                                      </p:cBhvr>
                                      <p:tavLst>
                                        <p:tav tm="0">
                                          <p:val>
                                            <p:strVal val="#ppt_x"/>
                                          </p:val>
                                        </p:tav>
                                        <p:tav tm="100000">
                                          <p:val>
                                            <p:strVal val="#ppt_x"/>
                                          </p:val>
                                        </p:tav>
                                      </p:tavLst>
                                    </p:anim>
                                    <p:anim calcmode="lin" valueType="num">
                                      <p:cBhvr>
                                        <p:cTn id="37"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1000"/>
                                        <p:tgtEl>
                                          <p:spTgt spid="16">
                                            <p:txEl>
                                              <p:pRg st="0" end="0"/>
                                            </p:txEl>
                                          </p:spTgt>
                                        </p:tgtEl>
                                      </p:cBhvr>
                                    </p:animEffect>
                                    <p:anim calcmode="lin" valueType="num">
                                      <p:cBhvr>
                                        <p:cTn id="4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bg/>
                                          </p:spTgt>
                                        </p:tgtEl>
                                        <p:attrNameLst>
                                          <p:attrName>style.visibility</p:attrName>
                                        </p:attrNameLst>
                                      </p:cBhvr>
                                      <p:to>
                                        <p:strVal val="visible"/>
                                      </p:to>
                                    </p:set>
                                    <p:animEffect transition="in" filter="fade">
                                      <p:cBhvr>
                                        <p:cTn id="49" dur="1000"/>
                                        <p:tgtEl>
                                          <p:spTgt spid="17">
                                            <p:bg/>
                                          </p:spTgt>
                                        </p:tgtEl>
                                      </p:cBhvr>
                                    </p:animEffect>
                                    <p:anim calcmode="lin" valueType="num">
                                      <p:cBhvr>
                                        <p:cTn id="50" dur="1000" fill="hold"/>
                                        <p:tgtEl>
                                          <p:spTgt spid="17">
                                            <p:bg/>
                                          </p:spTgt>
                                        </p:tgtEl>
                                        <p:attrNameLst>
                                          <p:attrName>ppt_x</p:attrName>
                                        </p:attrNameLst>
                                      </p:cBhvr>
                                      <p:tavLst>
                                        <p:tav tm="0">
                                          <p:val>
                                            <p:strVal val="#ppt_x"/>
                                          </p:val>
                                        </p:tav>
                                        <p:tav tm="100000">
                                          <p:val>
                                            <p:strVal val="#ppt_x"/>
                                          </p:val>
                                        </p:tav>
                                      </p:tavLst>
                                    </p:anim>
                                    <p:anim calcmode="lin" valueType="num">
                                      <p:cBhvr>
                                        <p:cTn id="51"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nodePh="1">
                                  <p:stCondLst>
                                    <p:cond delay="0"/>
                                  </p:stCondLst>
                                  <p:endCondLst>
                                    <p:cond evt="begin" delay="0">
                                      <p:tn val="54"/>
                                    </p:cond>
                                  </p:end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1000"/>
                                        <p:tgtEl>
                                          <p:spTgt spid="17">
                                            <p:txEl>
                                              <p:pRg st="0" end="0"/>
                                            </p:txEl>
                                          </p:spTgt>
                                        </p:tgtEl>
                                      </p:cBhvr>
                                    </p:animEffect>
                                    <p:anim calcmode="lin" valueType="num">
                                      <p:cBhvr>
                                        <p:cTn id="57"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bg/>
                                          </p:spTgt>
                                        </p:tgtEl>
                                        <p:attrNameLst>
                                          <p:attrName>style.visibility</p:attrName>
                                        </p:attrNameLst>
                                      </p:cBhvr>
                                      <p:to>
                                        <p:strVal val="visible"/>
                                      </p:to>
                                    </p:set>
                                    <p:animEffect transition="in" filter="fade">
                                      <p:cBhvr>
                                        <p:cTn id="63" dur="1000"/>
                                        <p:tgtEl>
                                          <p:spTgt spid="18">
                                            <p:bg/>
                                          </p:spTgt>
                                        </p:tgtEl>
                                      </p:cBhvr>
                                    </p:animEffect>
                                    <p:anim calcmode="lin" valueType="num">
                                      <p:cBhvr>
                                        <p:cTn id="64" dur="1000" fill="hold"/>
                                        <p:tgtEl>
                                          <p:spTgt spid="18">
                                            <p:bg/>
                                          </p:spTgt>
                                        </p:tgtEl>
                                        <p:attrNameLst>
                                          <p:attrName>ppt_x</p:attrName>
                                        </p:attrNameLst>
                                      </p:cBhvr>
                                      <p:tavLst>
                                        <p:tav tm="0">
                                          <p:val>
                                            <p:strVal val="#ppt_x"/>
                                          </p:val>
                                        </p:tav>
                                        <p:tav tm="100000">
                                          <p:val>
                                            <p:strVal val="#ppt_x"/>
                                          </p:val>
                                        </p:tav>
                                      </p:tavLst>
                                    </p:anim>
                                    <p:anim calcmode="lin" valueType="num">
                                      <p:cBhvr>
                                        <p:cTn id="65" dur="1000" fill="hold"/>
                                        <p:tgtEl>
                                          <p:spTgt spid="18">
                                            <p:bg/>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nodePh="1">
                                  <p:stCondLst>
                                    <p:cond delay="0"/>
                                  </p:stCondLst>
                                  <p:endCondLst>
                                    <p:cond evt="begin" delay="0">
                                      <p:tn val="68"/>
                                    </p:cond>
                                  </p:endCondLst>
                                  <p:childTnLst>
                                    <p:set>
                                      <p:cBhvr>
                                        <p:cTn id="69" dur="1" fill="hold">
                                          <p:stCondLst>
                                            <p:cond delay="0"/>
                                          </p:stCondLst>
                                        </p:cTn>
                                        <p:tgtEl>
                                          <p:spTgt spid="18">
                                            <p:txEl>
                                              <p:pRg st="0" end="0"/>
                                            </p:txEl>
                                          </p:spTgt>
                                        </p:tgtEl>
                                        <p:attrNameLst>
                                          <p:attrName>style.visibility</p:attrName>
                                        </p:attrNameLst>
                                      </p:cBhvr>
                                      <p:to>
                                        <p:strVal val="visible"/>
                                      </p:to>
                                    </p:set>
                                    <p:animEffect transition="in" filter="fade">
                                      <p:cBhvr>
                                        <p:cTn id="70" dur="1000"/>
                                        <p:tgtEl>
                                          <p:spTgt spid="18">
                                            <p:txEl>
                                              <p:pRg st="0" end="0"/>
                                            </p:txEl>
                                          </p:spTgt>
                                        </p:tgtEl>
                                      </p:cBhvr>
                                    </p:animEffect>
                                    <p:anim calcmode="lin" valueType="num">
                                      <p:cBhvr>
                                        <p:cTn id="7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9">
                                            <p:bg/>
                                          </p:spTgt>
                                        </p:tgtEl>
                                        <p:attrNameLst>
                                          <p:attrName>style.visibility</p:attrName>
                                        </p:attrNameLst>
                                      </p:cBhvr>
                                      <p:to>
                                        <p:strVal val="visible"/>
                                      </p:to>
                                    </p:set>
                                    <p:animEffect transition="in" filter="fade">
                                      <p:cBhvr>
                                        <p:cTn id="77" dur="1000"/>
                                        <p:tgtEl>
                                          <p:spTgt spid="19">
                                            <p:bg/>
                                          </p:spTgt>
                                        </p:tgtEl>
                                      </p:cBhvr>
                                    </p:animEffect>
                                    <p:anim calcmode="lin" valueType="num">
                                      <p:cBhvr>
                                        <p:cTn id="78" dur="1000" fill="hold"/>
                                        <p:tgtEl>
                                          <p:spTgt spid="19">
                                            <p:bg/>
                                          </p:spTgt>
                                        </p:tgtEl>
                                        <p:attrNameLst>
                                          <p:attrName>ppt_x</p:attrName>
                                        </p:attrNameLst>
                                      </p:cBhvr>
                                      <p:tavLst>
                                        <p:tav tm="0">
                                          <p:val>
                                            <p:strVal val="#ppt_x"/>
                                          </p:val>
                                        </p:tav>
                                        <p:tav tm="100000">
                                          <p:val>
                                            <p:strVal val="#ppt_x"/>
                                          </p:val>
                                        </p:tav>
                                      </p:tavLst>
                                    </p:anim>
                                    <p:anim calcmode="lin" valueType="num">
                                      <p:cBhvr>
                                        <p:cTn id="79" dur="1000" fill="hold"/>
                                        <p:tgtEl>
                                          <p:spTgt spid="19">
                                            <p:bg/>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19">
                                            <p:txEl>
                                              <p:pRg st="0" end="0"/>
                                            </p:txEl>
                                          </p:spTgt>
                                        </p:tgtEl>
                                        <p:attrNameLst>
                                          <p:attrName>style.visibility</p:attrName>
                                        </p:attrNameLst>
                                      </p:cBhvr>
                                      <p:to>
                                        <p:strVal val="visible"/>
                                      </p:to>
                                    </p:set>
                                    <p:animEffect transition="in" filter="fade">
                                      <p:cBhvr>
                                        <p:cTn id="84" dur="1000"/>
                                        <p:tgtEl>
                                          <p:spTgt spid="19">
                                            <p:txEl>
                                              <p:pRg st="0" end="0"/>
                                            </p:txEl>
                                          </p:spTgt>
                                        </p:tgtEl>
                                      </p:cBhvr>
                                    </p:animEffect>
                                    <p:anim calcmode="lin" valueType="num">
                                      <p:cBhvr>
                                        <p:cTn id="8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animBg="1">
        <p:tmplLst>
          <p:tmpl>
            <p:tnLst>
              <p:par>
                <p:cTn presetID="42"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P spid="19" grpId="0" build="p" animBg="1">
        <p:tmplLst>
          <p:tmpl>
            <p:tnLst>
              <p:par>
                <p:cTn presetID="42"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pos="1152" userDrawn="1">
          <p15:clr>
            <a:srgbClr val="FBAE40"/>
          </p15:clr>
        </p15:guide>
        <p15:guide id="2" orient="horz" pos="385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2: Checklist">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D9CCB942-8338-4135-A471-3043554624B5}"/>
              </a:ext>
            </a:extLst>
          </p:cNvPr>
          <p:cNvSpPr/>
          <p:nvPr userDrawn="1"/>
        </p:nvSpPr>
        <p:spPr>
          <a:xfrm>
            <a:off x="1" y="800101"/>
            <a:ext cx="9167220" cy="6057900"/>
          </a:xfrm>
          <a:prstGeom prst="rect">
            <a:avLst/>
          </a:prstGeom>
          <a:solidFill>
            <a:srgbClr val="D9D9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Rectangle 2">
            <a:extLst>
              <a:ext uri="{FF2B5EF4-FFF2-40B4-BE49-F238E27FC236}">
                <a16:creationId xmlns:a16="http://schemas.microsoft.com/office/drawing/2014/main" id="{ABE3943D-B496-4C0B-9314-A974D6C56CA9}"/>
              </a:ext>
            </a:extLst>
          </p:cNvPr>
          <p:cNvSpPr/>
          <p:nvPr userDrawn="1"/>
        </p:nvSpPr>
        <p:spPr>
          <a:xfrm>
            <a:off x="1840410" y="6119967"/>
            <a:ext cx="7315201" cy="735675"/>
          </a:xfrm>
          <a:prstGeom prst="rect">
            <a:avLst/>
          </a:prstGeom>
          <a:solidFill>
            <a:srgbClr val="95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8" name="Rectangle 1">
            <a:extLst>
              <a:ext uri="{FF2B5EF4-FFF2-40B4-BE49-F238E27FC236}">
                <a16:creationId xmlns:a16="http://schemas.microsoft.com/office/drawing/2014/main" id="{7A2FFA41-424C-4926-A188-C9565378162A}"/>
              </a:ext>
            </a:extLst>
          </p:cNvPr>
          <p:cNvSpPr/>
          <p:nvPr userDrawn="1"/>
        </p:nvSpPr>
        <p:spPr>
          <a:xfrm>
            <a:off x="11611" y="1207986"/>
            <a:ext cx="1817189" cy="5650015"/>
          </a:xfrm>
          <a:prstGeom prst="rect">
            <a:avLst/>
          </a:prstGeom>
          <a:gradFill>
            <a:gsLst>
              <a:gs pos="0">
                <a:srgbClr val="CBCBCB">
                  <a:alpha val="0"/>
                </a:srgbClr>
              </a:gs>
              <a:gs pos="41000">
                <a:srgbClr val="CBCBCB">
                  <a:alpha val="50000"/>
                </a:srgbClr>
              </a:gs>
              <a:gs pos="100000">
                <a:srgbClr val="9F9F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cxnSp>
        <p:nvCxnSpPr>
          <p:cNvPr id="11" name="Straight Connector 10">
            <a:extLst>
              <a:ext uri="{FF2B5EF4-FFF2-40B4-BE49-F238E27FC236}">
                <a16:creationId xmlns:a16="http://schemas.microsoft.com/office/drawing/2014/main" id="{49858E12-96C1-40EB-87DD-C90828CFA608}"/>
              </a:ext>
            </a:extLst>
          </p:cNvPr>
          <p:cNvCxnSpPr>
            <a:cxnSpLocks/>
          </p:cNvCxnSpPr>
          <p:nvPr userDrawn="1"/>
        </p:nvCxnSpPr>
        <p:spPr>
          <a:xfrm>
            <a:off x="1" y="802502"/>
            <a:ext cx="91672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2EA6BA7-3710-48BC-BEB7-4658915C12AE}"/>
              </a:ext>
            </a:extLst>
          </p:cNvPr>
          <p:cNvSpPr>
            <a:spLocks noGrp="1"/>
          </p:cNvSpPr>
          <p:nvPr>
            <p:ph type="body" sz="quarter" idx="10"/>
          </p:nvPr>
        </p:nvSpPr>
        <p:spPr>
          <a:xfrm>
            <a:off x="1840409" y="1287187"/>
            <a:ext cx="6519819" cy="645578"/>
          </a:xfrm>
          <a:prstGeom prst="rect">
            <a:avLst/>
          </a:prstGeom>
          <a:solidFill>
            <a:srgbClr val="00206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27" name="Text Placeholder 2">
            <a:extLst>
              <a:ext uri="{FF2B5EF4-FFF2-40B4-BE49-F238E27FC236}">
                <a16:creationId xmlns:a16="http://schemas.microsoft.com/office/drawing/2014/main" id="{6D77B17F-7E9A-4D01-96E2-40A7604B2ECE}"/>
              </a:ext>
            </a:extLst>
          </p:cNvPr>
          <p:cNvSpPr>
            <a:spLocks noGrp="1"/>
          </p:cNvSpPr>
          <p:nvPr>
            <p:ph type="body" sz="quarter" idx="18"/>
          </p:nvPr>
        </p:nvSpPr>
        <p:spPr>
          <a:xfrm>
            <a:off x="1840409" y="2078088"/>
            <a:ext cx="6519819" cy="645578"/>
          </a:xfrm>
          <a:prstGeom prst="rect">
            <a:avLst/>
          </a:prstGeom>
          <a:solidFill>
            <a:srgbClr val="00206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28" name="Text Placeholder 3">
            <a:extLst>
              <a:ext uri="{FF2B5EF4-FFF2-40B4-BE49-F238E27FC236}">
                <a16:creationId xmlns:a16="http://schemas.microsoft.com/office/drawing/2014/main" id="{86D23E76-1916-4D42-8D10-E7AE70288644}"/>
              </a:ext>
            </a:extLst>
          </p:cNvPr>
          <p:cNvSpPr>
            <a:spLocks noGrp="1"/>
          </p:cNvSpPr>
          <p:nvPr>
            <p:ph type="body" sz="quarter" idx="19"/>
          </p:nvPr>
        </p:nvSpPr>
        <p:spPr>
          <a:xfrm>
            <a:off x="1840409" y="2868989"/>
            <a:ext cx="6519819" cy="645578"/>
          </a:xfrm>
          <a:prstGeom prst="rect">
            <a:avLst/>
          </a:prstGeom>
          <a:solidFill>
            <a:srgbClr val="00206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29" name="Text Placeholder 4">
            <a:extLst>
              <a:ext uri="{FF2B5EF4-FFF2-40B4-BE49-F238E27FC236}">
                <a16:creationId xmlns:a16="http://schemas.microsoft.com/office/drawing/2014/main" id="{11574B47-98A2-4E1F-B2B4-E44D1405D5B3}"/>
              </a:ext>
            </a:extLst>
          </p:cNvPr>
          <p:cNvSpPr>
            <a:spLocks noGrp="1"/>
          </p:cNvSpPr>
          <p:nvPr>
            <p:ph type="body" sz="quarter" idx="20"/>
          </p:nvPr>
        </p:nvSpPr>
        <p:spPr>
          <a:xfrm>
            <a:off x="1840409" y="3659890"/>
            <a:ext cx="6519819" cy="645578"/>
          </a:xfrm>
          <a:prstGeom prst="rect">
            <a:avLst/>
          </a:prstGeom>
          <a:solidFill>
            <a:srgbClr val="00206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30" name="Text Placeholder 5">
            <a:extLst>
              <a:ext uri="{FF2B5EF4-FFF2-40B4-BE49-F238E27FC236}">
                <a16:creationId xmlns:a16="http://schemas.microsoft.com/office/drawing/2014/main" id="{B17A4572-B233-4114-A6CF-A09F6B9BD8C7}"/>
              </a:ext>
            </a:extLst>
          </p:cNvPr>
          <p:cNvSpPr>
            <a:spLocks noGrp="1"/>
          </p:cNvSpPr>
          <p:nvPr>
            <p:ph type="body" sz="quarter" idx="21"/>
          </p:nvPr>
        </p:nvSpPr>
        <p:spPr>
          <a:xfrm>
            <a:off x="1840409" y="4455655"/>
            <a:ext cx="6519819" cy="645578"/>
          </a:xfrm>
          <a:prstGeom prst="rect">
            <a:avLst/>
          </a:prstGeom>
          <a:solidFill>
            <a:srgbClr val="00206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31" name="Text Placeholder 6">
            <a:extLst>
              <a:ext uri="{FF2B5EF4-FFF2-40B4-BE49-F238E27FC236}">
                <a16:creationId xmlns:a16="http://schemas.microsoft.com/office/drawing/2014/main" id="{AC2BE76D-7AAC-45CD-A3F9-FA0025A9371F}"/>
              </a:ext>
            </a:extLst>
          </p:cNvPr>
          <p:cNvSpPr>
            <a:spLocks noGrp="1"/>
          </p:cNvSpPr>
          <p:nvPr>
            <p:ph type="body" sz="quarter" idx="22"/>
          </p:nvPr>
        </p:nvSpPr>
        <p:spPr>
          <a:xfrm>
            <a:off x="1840409" y="5248024"/>
            <a:ext cx="6519819" cy="645578"/>
          </a:xfrm>
          <a:prstGeom prst="rect">
            <a:avLst/>
          </a:prstGeom>
          <a:solidFill>
            <a:srgbClr val="00206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22" name="Box 1">
            <a:extLst>
              <a:ext uri="{FF2B5EF4-FFF2-40B4-BE49-F238E27FC236}">
                <a16:creationId xmlns:a16="http://schemas.microsoft.com/office/drawing/2014/main" id="{06073227-2E1E-40F0-8A56-075BD39981B2}"/>
              </a:ext>
            </a:extLst>
          </p:cNvPr>
          <p:cNvSpPr>
            <a:spLocks noGrp="1"/>
          </p:cNvSpPr>
          <p:nvPr>
            <p:ph type="body" sz="quarter" idx="17" hasCustomPrompt="1"/>
          </p:nvPr>
        </p:nvSpPr>
        <p:spPr>
          <a:xfrm>
            <a:off x="1112952" y="1287187"/>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2" name="Box 2">
            <a:extLst>
              <a:ext uri="{FF2B5EF4-FFF2-40B4-BE49-F238E27FC236}">
                <a16:creationId xmlns:a16="http://schemas.microsoft.com/office/drawing/2014/main" id="{CF70020A-3D8E-47ED-9F80-9FB815A96092}"/>
              </a:ext>
            </a:extLst>
          </p:cNvPr>
          <p:cNvSpPr>
            <a:spLocks noGrp="1"/>
          </p:cNvSpPr>
          <p:nvPr>
            <p:ph type="body" sz="quarter" idx="23" hasCustomPrompt="1"/>
          </p:nvPr>
        </p:nvSpPr>
        <p:spPr>
          <a:xfrm>
            <a:off x="1112952" y="2079355"/>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3" name="Box 3">
            <a:extLst>
              <a:ext uri="{FF2B5EF4-FFF2-40B4-BE49-F238E27FC236}">
                <a16:creationId xmlns:a16="http://schemas.microsoft.com/office/drawing/2014/main" id="{BB4E51A3-3957-4B49-8CCA-D2BB5068FF79}"/>
              </a:ext>
            </a:extLst>
          </p:cNvPr>
          <p:cNvSpPr>
            <a:spLocks noGrp="1"/>
          </p:cNvSpPr>
          <p:nvPr>
            <p:ph type="body" sz="quarter" idx="24" hasCustomPrompt="1"/>
          </p:nvPr>
        </p:nvSpPr>
        <p:spPr>
          <a:xfrm>
            <a:off x="1112952" y="2871522"/>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4" name="Box 4">
            <a:extLst>
              <a:ext uri="{FF2B5EF4-FFF2-40B4-BE49-F238E27FC236}">
                <a16:creationId xmlns:a16="http://schemas.microsoft.com/office/drawing/2014/main" id="{2BF44E79-58B0-4021-9837-3654110BB744}"/>
              </a:ext>
            </a:extLst>
          </p:cNvPr>
          <p:cNvSpPr>
            <a:spLocks noGrp="1"/>
          </p:cNvSpPr>
          <p:nvPr>
            <p:ph type="body" sz="quarter" idx="25" hasCustomPrompt="1"/>
          </p:nvPr>
        </p:nvSpPr>
        <p:spPr>
          <a:xfrm>
            <a:off x="1112952" y="3663690"/>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5" name="Box 5">
            <a:extLst>
              <a:ext uri="{FF2B5EF4-FFF2-40B4-BE49-F238E27FC236}">
                <a16:creationId xmlns:a16="http://schemas.microsoft.com/office/drawing/2014/main" id="{210994BF-C985-4343-B196-B4F0A5B1B5FC}"/>
              </a:ext>
            </a:extLst>
          </p:cNvPr>
          <p:cNvSpPr>
            <a:spLocks noGrp="1"/>
          </p:cNvSpPr>
          <p:nvPr>
            <p:ph type="body" sz="quarter" idx="26" hasCustomPrompt="1"/>
          </p:nvPr>
        </p:nvSpPr>
        <p:spPr>
          <a:xfrm>
            <a:off x="1112952" y="4455858"/>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6" name="Box 6">
            <a:extLst>
              <a:ext uri="{FF2B5EF4-FFF2-40B4-BE49-F238E27FC236}">
                <a16:creationId xmlns:a16="http://schemas.microsoft.com/office/drawing/2014/main" id="{1872974F-779D-47C0-B0E5-7DD785CA9810}"/>
              </a:ext>
            </a:extLst>
          </p:cNvPr>
          <p:cNvSpPr>
            <a:spLocks noGrp="1"/>
          </p:cNvSpPr>
          <p:nvPr>
            <p:ph type="body" sz="quarter" idx="27" hasCustomPrompt="1"/>
          </p:nvPr>
        </p:nvSpPr>
        <p:spPr>
          <a:xfrm>
            <a:off x="1112952" y="5248024"/>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19" name="Title">
            <a:extLst>
              <a:ext uri="{FF2B5EF4-FFF2-40B4-BE49-F238E27FC236}">
                <a16:creationId xmlns:a16="http://schemas.microsoft.com/office/drawing/2014/main" id="{75F06695-F93C-47FA-9F11-603C0D1F001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926700088"/>
      </p:ext>
    </p:extLst>
  </p:cSld>
  <p:clrMapOvr>
    <a:masterClrMapping/>
  </p:clrMapOvr>
  <p:extLst>
    <p:ext uri="{DCECCB84-F9BA-43D5-87BE-67443E8EF086}">
      <p15:sldGuideLst xmlns:p15="http://schemas.microsoft.com/office/powerpoint/2012/main">
        <p15:guide id="1" pos="1152" userDrawn="1">
          <p15:clr>
            <a:srgbClr val="FBAE40"/>
          </p15:clr>
        </p15:guide>
        <p15:guide id="2" orient="horz" pos="3855" userDrawn="1">
          <p15:clr>
            <a:srgbClr val="FBAE40"/>
          </p15:clr>
        </p15:guide>
        <p15:guide id="3" orient="horz" pos="372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Line Title/Subtitle">
    <p:spTree>
      <p:nvGrpSpPr>
        <p:cNvPr id="1" name=""/>
        <p:cNvGrpSpPr/>
        <p:nvPr/>
      </p:nvGrpSpPr>
      <p:grpSpPr>
        <a:xfrm>
          <a:off x="0" y="0"/>
          <a:ext cx="0" cy="0"/>
          <a:chOff x="0" y="0"/>
          <a:chExt cx="0" cy="0"/>
        </a:xfrm>
      </p:grpSpPr>
      <p:sp>
        <p:nvSpPr>
          <p:cNvPr id="20" name="Picture Placeholder">
            <a:extLst>
              <a:ext uri="{FF2B5EF4-FFF2-40B4-BE49-F238E27FC236}">
                <a16:creationId xmlns:a16="http://schemas.microsoft.com/office/drawing/2014/main" id="{06A1F519-9949-45BD-9816-A3DABFDD02AF}"/>
              </a:ext>
            </a:extLst>
          </p:cNvPr>
          <p:cNvSpPr>
            <a:spLocks noGrp="1"/>
          </p:cNvSpPr>
          <p:nvPr>
            <p:ph type="pic" idx="1" hasCustomPrompt="1"/>
          </p:nvPr>
        </p:nvSpPr>
        <p:spPr>
          <a:xfrm>
            <a:off x="2" y="1"/>
            <a:ext cx="9144001" cy="6431796"/>
          </a:xfrm>
          <a:prstGeom prst="rect">
            <a:avLst/>
          </a:prstGeom>
          <a:solidFill>
            <a:srgbClr val="FFF2CC"/>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 Full bleed background photo or right click box and paste.</a:t>
            </a:r>
          </a:p>
        </p:txBody>
      </p:sp>
      <p:sp>
        <p:nvSpPr>
          <p:cNvPr id="11" name="White Boox">
            <a:extLst>
              <a:ext uri="{FF2B5EF4-FFF2-40B4-BE49-F238E27FC236}">
                <a16:creationId xmlns:a16="http://schemas.microsoft.com/office/drawing/2014/main" id="{0B194E70-F1B1-4635-BAC1-280CB7858048}"/>
              </a:ext>
            </a:extLst>
          </p:cNvPr>
          <p:cNvSpPr/>
          <p:nvPr userDrawn="1"/>
        </p:nvSpPr>
        <p:spPr>
          <a:xfrm>
            <a:off x="6011865" y="4724400"/>
            <a:ext cx="3132137"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a:extLst>
              <a:ext uri="{FF2B5EF4-FFF2-40B4-BE49-F238E27FC236}">
                <a16:creationId xmlns:a16="http://schemas.microsoft.com/office/drawing/2014/main" id="{A34E7609-BB18-4925-AA73-3EC556293ACE}"/>
              </a:ext>
            </a:extLst>
          </p:cNvPr>
          <p:cNvSpPr>
            <a:spLocks noGrp="1"/>
          </p:cNvSpPr>
          <p:nvPr>
            <p:ph type="body" sz="quarter" idx="17" hasCustomPrompt="1"/>
          </p:nvPr>
        </p:nvSpPr>
        <p:spPr>
          <a:xfrm>
            <a:off x="2" y="4724400"/>
            <a:ext cx="6011863" cy="1181100"/>
          </a:xfrm>
          <a:prstGeom prst="rect">
            <a:avLst/>
          </a:prstGeom>
          <a:solidFill>
            <a:srgbClr val="C00000"/>
          </a:solidFill>
        </p:spPr>
        <p:txBody>
          <a:bodyPr lIns="274320" rIns="274320" anchor="ctr"/>
          <a:lstStyle>
            <a:lvl1pPr marL="0" indent="0" algn="ctr">
              <a:lnSpc>
                <a:spcPct val="100000"/>
              </a:lnSpc>
              <a:spcBef>
                <a:spcPts val="0"/>
              </a:spcBef>
              <a:buNone/>
              <a:defRPr sz="30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0" indent="0" algn="ctr">
              <a:lnSpc>
                <a:spcPts val="2600"/>
              </a:lnSpc>
              <a:spcBef>
                <a:spcPts val="0"/>
              </a:spcBef>
              <a:buNone/>
              <a:defRPr sz="2400" b="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One line title with subhead</a:t>
            </a:r>
          </a:p>
          <a:p>
            <a:pPr lvl="1"/>
            <a:r>
              <a:rPr lang="en-US" dirty="0"/>
              <a:t>subhead</a:t>
            </a:r>
          </a:p>
        </p:txBody>
      </p:sp>
    </p:spTree>
    <p:custDataLst>
      <p:tags r:id="rId1"/>
    </p:custDataLst>
    <p:extLst>
      <p:ext uri="{BB962C8B-B14F-4D97-AF65-F5344CB8AC3E}">
        <p14:creationId xmlns:p14="http://schemas.microsoft.com/office/powerpoint/2010/main" val="2718475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sp>
        <p:nvSpPr>
          <p:cNvPr id="10" name="Rectangle Left">
            <a:extLst>
              <a:ext uri="{FF2B5EF4-FFF2-40B4-BE49-F238E27FC236}">
                <a16:creationId xmlns:a16="http://schemas.microsoft.com/office/drawing/2014/main" id="{75113C0B-F588-4FCD-A56F-095A91A5C251}"/>
              </a:ext>
            </a:extLst>
          </p:cNvPr>
          <p:cNvSpPr/>
          <p:nvPr userDrawn="1"/>
        </p:nvSpPr>
        <p:spPr>
          <a:xfrm>
            <a:off x="1" y="723900"/>
            <a:ext cx="2333897" cy="61340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2" name="Rectangle Right">
            <a:extLst>
              <a:ext uri="{FF2B5EF4-FFF2-40B4-BE49-F238E27FC236}">
                <a16:creationId xmlns:a16="http://schemas.microsoft.com/office/drawing/2014/main" id="{AC88E987-8348-4E9C-A20C-715BEDC68FD8}"/>
              </a:ext>
            </a:extLst>
          </p:cNvPr>
          <p:cNvSpPr/>
          <p:nvPr userDrawn="1"/>
        </p:nvSpPr>
        <p:spPr>
          <a:xfrm>
            <a:off x="2333900" y="723900"/>
            <a:ext cx="6833321" cy="6134081"/>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Rectangle">
            <a:extLst>
              <a:ext uri="{FF2B5EF4-FFF2-40B4-BE49-F238E27FC236}">
                <a16:creationId xmlns:a16="http://schemas.microsoft.com/office/drawing/2014/main" id="{DF628FCA-11AE-4C84-B56B-DF33F1DA4EFA}"/>
              </a:ext>
            </a:extLst>
          </p:cNvPr>
          <p:cNvSpPr/>
          <p:nvPr userDrawn="1"/>
        </p:nvSpPr>
        <p:spPr>
          <a:xfrm>
            <a:off x="1473201" y="1298436"/>
            <a:ext cx="7694020" cy="512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22" name="Text Placeholder">
            <a:extLst>
              <a:ext uri="{FF2B5EF4-FFF2-40B4-BE49-F238E27FC236}">
                <a16:creationId xmlns:a16="http://schemas.microsoft.com/office/drawing/2014/main" id="{F354AEC9-516C-420C-BD38-8F9133420781}"/>
              </a:ext>
            </a:extLst>
          </p:cNvPr>
          <p:cNvSpPr>
            <a:spLocks noGrp="1"/>
          </p:cNvSpPr>
          <p:nvPr>
            <p:ph type="body" sz="quarter" idx="10"/>
          </p:nvPr>
        </p:nvSpPr>
        <p:spPr>
          <a:xfrm>
            <a:off x="1707537" y="1669474"/>
            <a:ext cx="7069667" cy="4754986"/>
          </a:xfrm>
          <a:prstGeom prst="rect">
            <a:avLst/>
          </a:prstGeom>
        </p:spPr>
        <p:txBody>
          <a:bodyPr/>
          <a:lstStyle>
            <a:lvl1pPr marL="18288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9" name="Title">
            <a:extLst>
              <a:ext uri="{FF2B5EF4-FFF2-40B4-BE49-F238E27FC236}">
                <a16:creationId xmlns:a16="http://schemas.microsoft.com/office/drawing/2014/main" id="{E81CD1D0-D322-4EF1-98AE-8FE459C9F2E9}"/>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596758477"/>
      </p:ext>
    </p:extLst>
  </p:cSld>
  <p:clrMapOvr>
    <a:masterClrMapping/>
  </p:clrMapOvr>
  <p:extLst>
    <p:ext uri="{DCECCB84-F9BA-43D5-87BE-67443E8EF086}">
      <p15:sldGuideLst xmlns:p15="http://schemas.microsoft.com/office/powerpoint/2012/main">
        <p15:guide id="1" pos="1248" userDrawn="1">
          <p15:clr>
            <a:srgbClr val="FBAE40"/>
          </p15:clr>
        </p15:guide>
        <p15:guide id="2" orient="horz" pos="4047" userDrawn="1">
          <p15:clr>
            <a:srgbClr val="FBAE40"/>
          </p15:clr>
        </p15:guide>
        <p15:guide id="3" pos="928" userDrawn="1">
          <p15:clr>
            <a:srgbClr val="FBAE40"/>
          </p15:clr>
        </p15:guide>
        <p15:guide id="4" orient="horz" pos="11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Small Image 1">
    <p:spTree>
      <p:nvGrpSpPr>
        <p:cNvPr id="1" name=""/>
        <p:cNvGrpSpPr/>
        <p:nvPr/>
      </p:nvGrpSpPr>
      <p:grpSpPr>
        <a:xfrm>
          <a:off x="0" y="0"/>
          <a:ext cx="0" cy="0"/>
          <a:chOff x="0" y="0"/>
          <a:chExt cx="0" cy="0"/>
        </a:xfrm>
      </p:grpSpPr>
      <p:sp>
        <p:nvSpPr>
          <p:cNvPr id="10" name="Rectangle Left Side">
            <a:extLst>
              <a:ext uri="{FF2B5EF4-FFF2-40B4-BE49-F238E27FC236}">
                <a16:creationId xmlns:a16="http://schemas.microsoft.com/office/drawing/2014/main" id="{75113C0B-F588-4FCD-A56F-095A91A5C251}"/>
              </a:ext>
            </a:extLst>
          </p:cNvPr>
          <p:cNvSpPr/>
          <p:nvPr userDrawn="1"/>
        </p:nvSpPr>
        <p:spPr>
          <a:xfrm>
            <a:off x="1" y="723900"/>
            <a:ext cx="2333897" cy="61340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2" name="Rectangle Right Side">
            <a:extLst>
              <a:ext uri="{FF2B5EF4-FFF2-40B4-BE49-F238E27FC236}">
                <a16:creationId xmlns:a16="http://schemas.microsoft.com/office/drawing/2014/main" id="{AC88E987-8348-4E9C-A20C-715BEDC68FD8}"/>
              </a:ext>
            </a:extLst>
          </p:cNvPr>
          <p:cNvSpPr/>
          <p:nvPr userDrawn="1"/>
        </p:nvSpPr>
        <p:spPr>
          <a:xfrm>
            <a:off x="2333900" y="723900"/>
            <a:ext cx="6833321" cy="6134081"/>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cxnSp>
        <p:nvCxnSpPr>
          <p:cNvPr id="20" name="Straight Connector bottom" hidden="1">
            <a:extLst>
              <a:ext uri="{FF2B5EF4-FFF2-40B4-BE49-F238E27FC236}">
                <a16:creationId xmlns:a16="http://schemas.microsoft.com/office/drawing/2014/main" id="{A04D43E9-4AAF-40D0-864F-D8083E0A5C17}"/>
              </a:ext>
            </a:extLst>
          </p:cNvPr>
          <p:cNvCxnSpPr>
            <a:cxnSpLocks/>
          </p:cNvCxnSpPr>
          <p:nvPr userDrawn="1"/>
        </p:nvCxnSpPr>
        <p:spPr>
          <a:xfrm>
            <a:off x="1473201" y="6424460"/>
            <a:ext cx="769402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a:extLst>
              <a:ext uri="{FF2B5EF4-FFF2-40B4-BE49-F238E27FC236}">
                <a16:creationId xmlns:a16="http://schemas.microsoft.com/office/drawing/2014/main" id="{DF628FCA-11AE-4C84-B56B-DF33F1DA4EFA}"/>
              </a:ext>
            </a:extLst>
          </p:cNvPr>
          <p:cNvSpPr/>
          <p:nvPr userDrawn="1"/>
        </p:nvSpPr>
        <p:spPr>
          <a:xfrm>
            <a:off x="1473201" y="1298436"/>
            <a:ext cx="7694020" cy="512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5" name="Picture Placeholder">
            <a:extLst>
              <a:ext uri="{FF2B5EF4-FFF2-40B4-BE49-F238E27FC236}">
                <a16:creationId xmlns:a16="http://schemas.microsoft.com/office/drawing/2014/main" id="{A71EB45F-4F52-4ABE-8EEC-3F841F49CBC8}"/>
              </a:ext>
            </a:extLst>
          </p:cNvPr>
          <p:cNvSpPr>
            <a:spLocks noGrp="1"/>
          </p:cNvSpPr>
          <p:nvPr>
            <p:ph type="pic" sz="quarter" idx="11"/>
          </p:nvPr>
        </p:nvSpPr>
        <p:spPr>
          <a:xfrm>
            <a:off x="5596707" y="1761886"/>
            <a:ext cx="3030423" cy="3319214"/>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3" name="Title">
            <a:extLst>
              <a:ext uri="{FF2B5EF4-FFF2-40B4-BE49-F238E27FC236}">
                <a16:creationId xmlns:a16="http://schemas.microsoft.com/office/drawing/2014/main" id="{67FF7C9A-1BA8-4E18-873F-9B90AAD118AE}"/>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4" name="Text Placeholder">
            <a:extLst>
              <a:ext uri="{FF2B5EF4-FFF2-40B4-BE49-F238E27FC236}">
                <a16:creationId xmlns:a16="http://schemas.microsoft.com/office/drawing/2014/main" id="{48C70450-DE43-4AE3-92D4-07CECDC120CD}"/>
              </a:ext>
            </a:extLst>
          </p:cNvPr>
          <p:cNvSpPr>
            <a:spLocks noGrp="1"/>
          </p:cNvSpPr>
          <p:nvPr>
            <p:ph type="body" sz="quarter" idx="12"/>
          </p:nvPr>
        </p:nvSpPr>
        <p:spPr>
          <a:xfrm>
            <a:off x="1707538" y="1669474"/>
            <a:ext cx="3659592" cy="4766356"/>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tx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22236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DCECCB84-F9BA-43D5-87BE-67443E8EF086}">
      <p15:sldGuideLst xmlns:p15="http://schemas.microsoft.com/office/powerpoint/2012/main">
        <p15:guide id="1" pos="1248" userDrawn="1">
          <p15:clr>
            <a:srgbClr val="FBAE40"/>
          </p15:clr>
        </p15:guide>
        <p15:guide id="2" orient="horz" pos="4047" userDrawn="1">
          <p15:clr>
            <a:srgbClr val="FBAE40"/>
          </p15:clr>
        </p15:guide>
        <p15:guide id="3" pos="928" userDrawn="1">
          <p15:clr>
            <a:srgbClr val="FBAE40"/>
          </p15:clr>
        </p15:guide>
        <p15:guide id="4" orient="horz" pos="110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With Sync">
    <p:spTree>
      <p:nvGrpSpPr>
        <p:cNvPr id="1" name=""/>
        <p:cNvGrpSpPr/>
        <p:nvPr/>
      </p:nvGrpSpPr>
      <p:grpSpPr>
        <a:xfrm>
          <a:off x="0" y="0"/>
          <a:ext cx="0" cy="0"/>
          <a:chOff x="0" y="0"/>
          <a:chExt cx="0" cy="0"/>
        </a:xfrm>
      </p:grpSpPr>
      <p:sp>
        <p:nvSpPr>
          <p:cNvPr id="3" name="bsckground">
            <a:extLst>
              <a:ext uri="{FF2B5EF4-FFF2-40B4-BE49-F238E27FC236}">
                <a16:creationId xmlns:a16="http://schemas.microsoft.com/office/drawing/2014/main" id="{BCC05D51-2447-431B-846A-602C6CEC8D45}"/>
              </a:ext>
            </a:extLst>
          </p:cNvPr>
          <p:cNvSpPr/>
          <p:nvPr userDrawn="1"/>
        </p:nvSpPr>
        <p:spPr>
          <a:xfrm>
            <a:off x="508003" y="1229670"/>
            <a:ext cx="8188957" cy="512605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0" name="Text Placeholder 1">
            <a:extLst>
              <a:ext uri="{FF2B5EF4-FFF2-40B4-BE49-F238E27FC236}">
                <a16:creationId xmlns:a16="http://schemas.microsoft.com/office/drawing/2014/main" id="{7C741A81-A981-4836-85BC-BD8463D59B75}"/>
              </a:ext>
            </a:extLst>
          </p:cNvPr>
          <p:cNvSpPr>
            <a:spLocks noGrp="1"/>
          </p:cNvSpPr>
          <p:nvPr>
            <p:ph type="body" sz="quarter" idx="11"/>
          </p:nvPr>
        </p:nvSpPr>
        <p:spPr>
          <a:xfrm>
            <a:off x="518821" y="1529841"/>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ext Placeholder 2">
            <a:extLst>
              <a:ext uri="{FF2B5EF4-FFF2-40B4-BE49-F238E27FC236}">
                <a16:creationId xmlns:a16="http://schemas.microsoft.com/office/drawing/2014/main" id="{0333AB08-B09D-4F8F-8BAC-51D38C284965}"/>
              </a:ext>
            </a:extLst>
          </p:cNvPr>
          <p:cNvSpPr>
            <a:spLocks noGrp="1"/>
          </p:cNvSpPr>
          <p:nvPr>
            <p:ph type="body" sz="quarter" idx="12"/>
          </p:nvPr>
        </p:nvSpPr>
        <p:spPr>
          <a:xfrm>
            <a:off x="518821" y="210383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2" name="Text Placeholder 3">
            <a:extLst>
              <a:ext uri="{FF2B5EF4-FFF2-40B4-BE49-F238E27FC236}">
                <a16:creationId xmlns:a16="http://schemas.microsoft.com/office/drawing/2014/main" id="{B61CE64B-DA7F-4935-A014-D93F55BF5DEE}"/>
              </a:ext>
            </a:extLst>
          </p:cNvPr>
          <p:cNvSpPr>
            <a:spLocks noGrp="1"/>
          </p:cNvSpPr>
          <p:nvPr>
            <p:ph type="body" sz="quarter" idx="13"/>
          </p:nvPr>
        </p:nvSpPr>
        <p:spPr>
          <a:xfrm>
            <a:off x="518821" y="267782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Text Placeholder 4">
            <a:extLst>
              <a:ext uri="{FF2B5EF4-FFF2-40B4-BE49-F238E27FC236}">
                <a16:creationId xmlns:a16="http://schemas.microsoft.com/office/drawing/2014/main" id="{663CBDC6-ACA9-4183-ADDC-E0D82AF3AD1E}"/>
              </a:ext>
            </a:extLst>
          </p:cNvPr>
          <p:cNvSpPr>
            <a:spLocks noGrp="1"/>
          </p:cNvSpPr>
          <p:nvPr>
            <p:ph type="body" sz="quarter" idx="14"/>
          </p:nvPr>
        </p:nvSpPr>
        <p:spPr>
          <a:xfrm>
            <a:off x="518821" y="325181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4" name="Text Placeholder 5">
            <a:extLst>
              <a:ext uri="{FF2B5EF4-FFF2-40B4-BE49-F238E27FC236}">
                <a16:creationId xmlns:a16="http://schemas.microsoft.com/office/drawing/2014/main" id="{2171965A-3C2E-48C9-9C69-41F0AFAC5D66}"/>
              </a:ext>
            </a:extLst>
          </p:cNvPr>
          <p:cNvSpPr>
            <a:spLocks noGrp="1"/>
          </p:cNvSpPr>
          <p:nvPr>
            <p:ph type="body" sz="quarter" idx="15"/>
          </p:nvPr>
        </p:nvSpPr>
        <p:spPr>
          <a:xfrm>
            <a:off x="518821" y="382580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5" name="Text Placeholder 6">
            <a:extLst>
              <a:ext uri="{FF2B5EF4-FFF2-40B4-BE49-F238E27FC236}">
                <a16:creationId xmlns:a16="http://schemas.microsoft.com/office/drawing/2014/main" id="{22C85221-BD52-442B-A779-3300076C379F}"/>
              </a:ext>
            </a:extLst>
          </p:cNvPr>
          <p:cNvSpPr>
            <a:spLocks noGrp="1"/>
          </p:cNvSpPr>
          <p:nvPr>
            <p:ph type="body" sz="quarter" idx="16"/>
          </p:nvPr>
        </p:nvSpPr>
        <p:spPr>
          <a:xfrm>
            <a:off x="518821" y="4399790"/>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6" name="Text Placeholder 7">
            <a:extLst>
              <a:ext uri="{FF2B5EF4-FFF2-40B4-BE49-F238E27FC236}">
                <a16:creationId xmlns:a16="http://schemas.microsoft.com/office/drawing/2014/main" id="{E0C054AD-44BC-4ED5-AD85-9C2E26C1209D}"/>
              </a:ext>
            </a:extLst>
          </p:cNvPr>
          <p:cNvSpPr>
            <a:spLocks noGrp="1"/>
          </p:cNvSpPr>
          <p:nvPr>
            <p:ph type="body" sz="quarter" idx="17"/>
          </p:nvPr>
        </p:nvSpPr>
        <p:spPr>
          <a:xfrm>
            <a:off x="518821" y="4973779"/>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7" name="Text Placeholder 8">
            <a:extLst>
              <a:ext uri="{FF2B5EF4-FFF2-40B4-BE49-F238E27FC236}">
                <a16:creationId xmlns:a16="http://schemas.microsoft.com/office/drawing/2014/main" id="{8CB65333-FF36-4A6F-86C2-52633D574314}"/>
              </a:ext>
            </a:extLst>
          </p:cNvPr>
          <p:cNvSpPr>
            <a:spLocks noGrp="1"/>
          </p:cNvSpPr>
          <p:nvPr>
            <p:ph type="body" sz="quarter" idx="18"/>
          </p:nvPr>
        </p:nvSpPr>
        <p:spPr>
          <a:xfrm>
            <a:off x="518821" y="5547773"/>
            <a:ext cx="8167980" cy="523771"/>
          </a:xfrm>
          <a:prstGeom prst="rect">
            <a:avLst/>
          </a:prstGeom>
          <a:solidFill>
            <a:srgbClr val="C00000">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8" name="Title">
            <a:extLst>
              <a:ext uri="{FF2B5EF4-FFF2-40B4-BE49-F238E27FC236}">
                <a16:creationId xmlns:a16="http://schemas.microsoft.com/office/drawing/2014/main" id="{05FE33A1-271F-4BA7-8DAE-339633BC8BE8}"/>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8209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fade">
                                      <p:cBhvr>
                                        <p:cTn id="21" dur="1000"/>
                                        <p:tgtEl>
                                          <p:spTgt spid="11">
                                            <p:bg/>
                                          </p:spTgt>
                                        </p:tgtEl>
                                      </p:cBhvr>
                                    </p:animEffect>
                                    <p:anim calcmode="lin" valueType="num">
                                      <p:cBhvr>
                                        <p:cTn id="22" dur="1000" fill="hold"/>
                                        <p:tgtEl>
                                          <p:spTgt spid="11">
                                            <p:bg/>
                                          </p:spTgt>
                                        </p:tgtEl>
                                        <p:attrNameLst>
                                          <p:attrName>ppt_x</p:attrName>
                                        </p:attrNameLst>
                                      </p:cBhvr>
                                      <p:tavLst>
                                        <p:tav tm="0">
                                          <p:val>
                                            <p:strVal val="#ppt_x"/>
                                          </p:val>
                                        </p:tav>
                                        <p:tav tm="100000">
                                          <p:val>
                                            <p:strVal val="#ppt_x"/>
                                          </p:val>
                                        </p:tav>
                                      </p:tavLst>
                                    </p:anim>
                                    <p:anim calcmode="lin" valueType="num">
                                      <p:cBhvr>
                                        <p:cTn id="23"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anim calcmode="lin" valueType="num">
                                      <p:cBhvr>
                                        <p:cTn id="36" dur="1000" fill="hold"/>
                                        <p:tgtEl>
                                          <p:spTgt spid="12">
                                            <p:bg/>
                                          </p:spTgt>
                                        </p:tgtEl>
                                        <p:attrNameLst>
                                          <p:attrName>ppt_x</p:attrName>
                                        </p:attrNameLst>
                                      </p:cBhvr>
                                      <p:tavLst>
                                        <p:tav tm="0">
                                          <p:val>
                                            <p:strVal val="#ppt_x"/>
                                          </p:val>
                                        </p:tav>
                                        <p:tav tm="100000">
                                          <p:val>
                                            <p:strVal val="#ppt_x"/>
                                          </p:val>
                                        </p:tav>
                                      </p:tavLst>
                                    </p:anim>
                                    <p:anim calcmode="lin" valueType="num">
                                      <p:cBhvr>
                                        <p:cTn id="37"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anim calcmode="lin" valueType="num">
                                      <p:cBhvr>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bg/>
                                          </p:spTgt>
                                        </p:tgtEl>
                                        <p:attrNameLst>
                                          <p:attrName>style.visibility</p:attrName>
                                        </p:attrNameLst>
                                      </p:cBhvr>
                                      <p:to>
                                        <p:strVal val="visible"/>
                                      </p:to>
                                    </p:set>
                                    <p:animEffect transition="in" filter="fade">
                                      <p:cBhvr>
                                        <p:cTn id="49" dur="1000"/>
                                        <p:tgtEl>
                                          <p:spTgt spid="13">
                                            <p:bg/>
                                          </p:spTgt>
                                        </p:tgtEl>
                                      </p:cBhvr>
                                    </p:animEffect>
                                    <p:anim calcmode="lin" valueType="num">
                                      <p:cBhvr>
                                        <p:cTn id="50" dur="1000" fill="hold"/>
                                        <p:tgtEl>
                                          <p:spTgt spid="13">
                                            <p:bg/>
                                          </p:spTgt>
                                        </p:tgtEl>
                                        <p:attrNameLst>
                                          <p:attrName>ppt_x</p:attrName>
                                        </p:attrNameLst>
                                      </p:cBhvr>
                                      <p:tavLst>
                                        <p:tav tm="0">
                                          <p:val>
                                            <p:strVal val="#ppt_x"/>
                                          </p:val>
                                        </p:tav>
                                        <p:tav tm="100000">
                                          <p:val>
                                            <p:strVal val="#ppt_x"/>
                                          </p:val>
                                        </p:tav>
                                      </p:tavLst>
                                    </p:anim>
                                    <p:anim calcmode="lin" valueType="num">
                                      <p:cBhvr>
                                        <p:cTn id="51"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nodePh="1">
                                  <p:stCondLst>
                                    <p:cond delay="0"/>
                                  </p:stCondLst>
                                  <p:endCondLst>
                                    <p:cond evt="begin" delay="0">
                                      <p:tn val="54"/>
                                    </p:cond>
                                  </p:end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1000"/>
                                        <p:tgtEl>
                                          <p:spTgt spid="13">
                                            <p:txEl>
                                              <p:pRg st="0" end="0"/>
                                            </p:txEl>
                                          </p:spTgt>
                                        </p:tgtEl>
                                      </p:cBhvr>
                                    </p:animEffect>
                                    <p:anim calcmode="lin" valueType="num">
                                      <p:cBhvr>
                                        <p:cTn id="5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bg/>
                                          </p:spTgt>
                                        </p:tgtEl>
                                        <p:attrNameLst>
                                          <p:attrName>style.visibility</p:attrName>
                                        </p:attrNameLst>
                                      </p:cBhvr>
                                      <p:to>
                                        <p:strVal val="visible"/>
                                      </p:to>
                                    </p:set>
                                    <p:animEffect transition="in" filter="fade">
                                      <p:cBhvr>
                                        <p:cTn id="63" dur="1000"/>
                                        <p:tgtEl>
                                          <p:spTgt spid="14">
                                            <p:bg/>
                                          </p:spTgt>
                                        </p:tgtEl>
                                      </p:cBhvr>
                                    </p:animEffect>
                                    <p:anim calcmode="lin" valueType="num">
                                      <p:cBhvr>
                                        <p:cTn id="64" dur="1000" fill="hold"/>
                                        <p:tgtEl>
                                          <p:spTgt spid="14">
                                            <p:bg/>
                                          </p:spTgt>
                                        </p:tgtEl>
                                        <p:attrNameLst>
                                          <p:attrName>ppt_x</p:attrName>
                                        </p:attrNameLst>
                                      </p:cBhvr>
                                      <p:tavLst>
                                        <p:tav tm="0">
                                          <p:val>
                                            <p:strVal val="#ppt_x"/>
                                          </p:val>
                                        </p:tav>
                                        <p:tav tm="100000">
                                          <p:val>
                                            <p:strVal val="#ppt_x"/>
                                          </p:val>
                                        </p:tav>
                                      </p:tavLst>
                                    </p:anim>
                                    <p:anim calcmode="lin" valueType="num">
                                      <p:cBhvr>
                                        <p:cTn id="65"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nodePh="1">
                                  <p:stCondLst>
                                    <p:cond delay="0"/>
                                  </p:stCondLst>
                                  <p:endCondLst>
                                    <p:cond evt="begin" delay="0">
                                      <p:tn val="68"/>
                                    </p:cond>
                                  </p:end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1000"/>
                                        <p:tgtEl>
                                          <p:spTgt spid="14">
                                            <p:txEl>
                                              <p:pRg st="0" end="0"/>
                                            </p:txEl>
                                          </p:spTgt>
                                        </p:tgtEl>
                                      </p:cBhvr>
                                    </p:animEffect>
                                    <p:anim calcmode="lin" valueType="num">
                                      <p:cBhvr>
                                        <p:cTn id="7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bg/>
                                          </p:spTgt>
                                        </p:tgtEl>
                                        <p:attrNameLst>
                                          <p:attrName>style.visibility</p:attrName>
                                        </p:attrNameLst>
                                      </p:cBhvr>
                                      <p:to>
                                        <p:strVal val="visible"/>
                                      </p:to>
                                    </p:set>
                                    <p:animEffect transition="in" filter="fade">
                                      <p:cBhvr>
                                        <p:cTn id="77" dur="1000"/>
                                        <p:tgtEl>
                                          <p:spTgt spid="15">
                                            <p:bg/>
                                          </p:spTgt>
                                        </p:tgtEl>
                                      </p:cBhvr>
                                    </p:animEffect>
                                    <p:anim calcmode="lin" valueType="num">
                                      <p:cBhvr>
                                        <p:cTn id="78" dur="1000" fill="hold"/>
                                        <p:tgtEl>
                                          <p:spTgt spid="15">
                                            <p:bg/>
                                          </p:spTgt>
                                        </p:tgtEl>
                                        <p:attrNameLst>
                                          <p:attrName>ppt_x</p:attrName>
                                        </p:attrNameLst>
                                      </p:cBhvr>
                                      <p:tavLst>
                                        <p:tav tm="0">
                                          <p:val>
                                            <p:strVal val="#ppt_x"/>
                                          </p:val>
                                        </p:tav>
                                        <p:tav tm="100000">
                                          <p:val>
                                            <p:strVal val="#ppt_x"/>
                                          </p:val>
                                        </p:tav>
                                      </p:tavLst>
                                    </p:anim>
                                    <p:anim calcmode="lin" valueType="num">
                                      <p:cBhvr>
                                        <p:cTn id="79"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15">
                                            <p:txEl>
                                              <p:pRg st="0" end="0"/>
                                            </p:txEl>
                                          </p:spTgt>
                                        </p:tgtEl>
                                        <p:attrNameLst>
                                          <p:attrName>style.visibility</p:attrName>
                                        </p:attrNameLst>
                                      </p:cBhvr>
                                      <p:to>
                                        <p:strVal val="visible"/>
                                      </p:to>
                                    </p:set>
                                    <p:animEffect transition="in" filter="fade">
                                      <p:cBhvr>
                                        <p:cTn id="84" dur="1000"/>
                                        <p:tgtEl>
                                          <p:spTgt spid="15">
                                            <p:txEl>
                                              <p:pRg st="0" end="0"/>
                                            </p:txEl>
                                          </p:spTgt>
                                        </p:tgtEl>
                                      </p:cBhvr>
                                    </p:animEffect>
                                    <p:anim calcmode="lin" valueType="num">
                                      <p:cBhvr>
                                        <p:cTn id="8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bg/>
                                          </p:spTgt>
                                        </p:tgtEl>
                                        <p:attrNameLst>
                                          <p:attrName>style.visibility</p:attrName>
                                        </p:attrNameLst>
                                      </p:cBhvr>
                                      <p:to>
                                        <p:strVal val="visible"/>
                                      </p:to>
                                    </p:set>
                                    <p:animEffect transition="in" filter="fade">
                                      <p:cBhvr>
                                        <p:cTn id="91" dur="1000"/>
                                        <p:tgtEl>
                                          <p:spTgt spid="16">
                                            <p:bg/>
                                          </p:spTgt>
                                        </p:tgtEl>
                                      </p:cBhvr>
                                    </p:animEffect>
                                    <p:anim calcmode="lin" valueType="num">
                                      <p:cBhvr>
                                        <p:cTn id="92" dur="1000" fill="hold"/>
                                        <p:tgtEl>
                                          <p:spTgt spid="16">
                                            <p:bg/>
                                          </p:spTgt>
                                        </p:tgtEl>
                                        <p:attrNameLst>
                                          <p:attrName>ppt_x</p:attrName>
                                        </p:attrNameLst>
                                      </p:cBhvr>
                                      <p:tavLst>
                                        <p:tav tm="0">
                                          <p:val>
                                            <p:strVal val="#ppt_x"/>
                                          </p:val>
                                        </p:tav>
                                        <p:tav tm="100000">
                                          <p:val>
                                            <p:strVal val="#ppt_x"/>
                                          </p:val>
                                        </p:tav>
                                      </p:tavLst>
                                    </p:anim>
                                    <p:anim calcmode="lin" valueType="num">
                                      <p:cBhvr>
                                        <p:cTn id="93"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nodePh="1">
                                  <p:stCondLst>
                                    <p:cond delay="0"/>
                                  </p:stCondLst>
                                  <p:endCondLst>
                                    <p:cond evt="begin" delay="0">
                                      <p:tn val="96"/>
                                    </p:cond>
                                  </p:endCondLst>
                                  <p:childTnLst>
                                    <p:set>
                                      <p:cBhvr>
                                        <p:cTn id="97" dur="1" fill="hold">
                                          <p:stCondLst>
                                            <p:cond delay="0"/>
                                          </p:stCondLst>
                                        </p:cTn>
                                        <p:tgtEl>
                                          <p:spTgt spid="16">
                                            <p:txEl>
                                              <p:pRg st="0" end="0"/>
                                            </p:txEl>
                                          </p:spTgt>
                                        </p:tgtEl>
                                        <p:attrNameLst>
                                          <p:attrName>style.visibility</p:attrName>
                                        </p:attrNameLst>
                                      </p:cBhvr>
                                      <p:to>
                                        <p:strVal val="visible"/>
                                      </p:to>
                                    </p:set>
                                    <p:animEffect transition="in" filter="fade">
                                      <p:cBhvr>
                                        <p:cTn id="98" dur="1000"/>
                                        <p:tgtEl>
                                          <p:spTgt spid="16">
                                            <p:txEl>
                                              <p:pRg st="0" end="0"/>
                                            </p:txEl>
                                          </p:spTgt>
                                        </p:tgtEl>
                                      </p:cBhvr>
                                    </p:animEffect>
                                    <p:anim calcmode="lin" valueType="num">
                                      <p:cBhvr>
                                        <p:cTn id="9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7">
                                            <p:bg/>
                                          </p:spTgt>
                                        </p:tgtEl>
                                        <p:attrNameLst>
                                          <p:attrName>style.visibility</p:attrName>
                                        </p:attrNameLst>
                                      </p:cBhvr>
                                      <p:to>
                                        <p:strVal val="visible"/>
                                      </p:to>
                                    </p:set>
                                    <p:animEffect transition="in" filter="fade">
                                      <p:cBhvr>
                                        <p:cTn id="105" dur="1000"/>
                                        <p:tgtEl>
                                          <p:spTgt spid="17">
                                            <p:bg/>
                                          </p:spTgt>
                                        </p:tgtEl>
                                      </p:cBhvr>
                                    </p:animEffect>
                                    <p:anim calcmode="lin" valueType="num">
                                      <p:cBhvr>
                                        <p:cTn id="106" dur="1000" fill="hold"/>
                                        <p:tgtEl>
                                          <p:spTgt spid="17">
                                            <p:bg/>
                                          </p:spTgt>
                                        </p:tgtEl>
                                        <p:attrNameLst>
                                          <p:attrName>ppt_x</p:attrName>
                                        </p:attrNameLst>
                                      </p:cBhvr>
                                      <p:tavLst>
                                        <p:tav tm="0">
                                          <p:val>
                                            <p:strVal val="#ppt_x"/>
                                          </p:val>
                                        </p:tav>
                                        <p:tav tm="100000">
                                          <p:val>
                                            <p:strVal val="#ppt_x"/>
                                          </p:val>
                                        </p:tav>
                                      </p:tavLst>
                                    </p:anim>
                                    <p:anim calcmode="lin" valueType="num">
                                      <p:cBhvr>
                                        <p:cTn id="107"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nodePh="1">
                                  <p:stCondLst>
                                    <p:cond delay="0"/>
                                  </p:stCondLst>
                                  <p:endCondLst>
                                    <p:cond evt="begin" delay="0">
                                      <p:tn val="110"/>
                                    </p:cond>
                                  </p:endCondLst>
                                  <p:childTnLst>
                                    <p:set>
                                      <p:cBhvr>
                                        <p:cTn id="111" dur="1" fill="hold">
                                          <p:stCondLst>
                                            <p:cond delay="0"/>
                                          </p:stCondLst>
                                        </p:cTn>
                                        <p:tgtEl>
                                          <p:spTgt spid="17">
                                            <p:txEl>
                                              <p:pRg st="0" end="0"/>
                                            </p:txEl>
                                          </p:spTgt>
                                        </p:tgtEl>
                                        <p:attrNameLst>
                                          <p:attrName>style.visibility</p:attrName>
                                        </p:attrNameLst>
                                      </p:cBhvr>
                                      <p:to>
                                        <p:strVal val="visible"/>
                                      </p:to>
                                    </p:set>
                                    <p:animEffect transition="in" filter="fade">
                                      <p:cBhvr>
                                        <p:cTn id="112" dur="1000"/>
                                        <p:tgtEl>
                                          <p:spTgt spid="17">
                                            <p:txEl>
                                              <p:pRg st="0" end="0"/>
                                            </p:txEl>
                                          </p:spTgt>
                                        </p:tgtEl>
                                      </p:cBhvr>
                                    </p:animEffect>
                                    <p:anim calcmode="lin" valueType="num">
                                      <p:cBhvr>
                                        <p:cTn id="1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1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tmplLst>
          <p:tmpl>
            <p:tnLst>
              <p:par>
                <p:cTn presetID="42"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animBg="1">
        <p:tmplLst>
          <p:tmpl>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animBg="1">
        <p:tmplLst>
          <p:tmpl>
            <p:tnLst>
              <p:par>
                <p:cTn presetID="42"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animBg="1">
        <p:tmplLst>
          <p:tmpl>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pos="2880" userDrawn="1">
          <p15:clr>
            <a:srgbClr val="FBAE40"/>
          </p15:clr>
        </p15:guide>
        <p15:guide id="2" pos="5472" userDrawn="1">
          <p15:clr>
            <a:srgbClr val="FBAE40"/>
          </p15:clr>
        </p15:guide>
        <p15:guide id="4" orient="horz" pos="404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Small Image With Sync">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CC05D51-2447-431B-846A-602C6CEC8D45}"/>
              </a:ext>
            </a:extLst>
          </p:cNvPr>
          <p:cNvSpPr/>
          <p:nvPr userDrawn="1"/>
        </p:nvSpPr>
        <p:spPr>
          <a:xfrm>
            <a:off x="508003" y="1229670"/>
            <a:ext cx="8188957" cy="512605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0" name="Text Placeholder 1">
            <a:extLst>
              <a:ext uri="{FF2B5EF4-FFF2-40B4-BE49-F238E27FC236}">
                <a16:creationId xmlns:a16="http://schemas.microsoft.com/office/drawing/2014/main" id="{7C741A81-A981-4836-85BC-BD8463D59B75}"/>
              </a:ext>
            </a:extLst>
          </p:cNvPr>
          <p:cNvSpPr>
            <a:spLocks noGrp="1"/>
          </p:cNvSpPr>
          <p:nvPr>
            <p:ph type="body" sz="quarter" idx="11"/>
          </p:nvPr>
        </p:nvSpPr>
        <p:spPr>
          <a:xfrm>
            <a:off x="518821" y="1529841"/>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ext Placeholder 2">
            <a:extLst>
              <a:ext uri="{FF2B5EF4-FFF2-40B4-BE49-F238E27FC236}">
                <a16:creationId xmlns:a16="http://schemas.microsoft.com/office/drawing/2014/main" id="{0333AB08-B09D-4F8F-8BAC-51D38C284965}"/>
              </a:ext>
            </a:extLst>
          </p:cNvPr>
          <p:cNvSpPr>
            <a:spLocks noGrp="1"/>
          </p:cNvSpPr>
          <p:nvPr>
            <p:ph type="body" sz="quarter" idx="12"/>
          </p:nvPr>
        </p:nvSpPr>
        <p:spPr>
          <a:xfrm>
            <a:off x="518821" y="210383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2" name="Text Placeholder 3">
            <a:extLst>
              <a:ext uri="{FF2B5EF4-FFF2-40B4-BE49-F238E27FC236}">
                <a16:creationId xmlns:a16="http://schemas.microsoft.com/office/drawing/2014/main" id="{B61CE64B-DA7F-4935-A014-D93F55BF5DEE}"/>
              </a:ext>
            </a:extLst>
          </p:cNvPr>
          <p:cNvSpPr>
            <a:spLocks noGrp="1"/>
          </p:cNvSpPr>
          <p:nvPr>
            <p:ph type="body" sz="quarter" idx="13"/>
          </p:nvPr>
        </p:nvSpPr>
        <p:spPr>
          <a:xfrm>
            <a:off x="518821" y="267782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Text Placeholder 4">
            <a:extLst>
              <a:ext uri="{FF2B5EF4-FFF2-40B4-BE49-F238E27FC236}">
                <a16:creationId xmlns:a16="http://schemas.microsoft.com/office/drawing/2014/main" id="{663CBDC6-ACA9-4183-ADDC-E0D82AF3AD1E}"/>
              </a:ext>
            </a:extLst>
          </p:cNvPr>
          <p:cNvSpPr>
            <a:spLocks noGrp="1"/>
          </p:cNvSpPr>
          <p:nvPr>
            <p:ph type="body" sz="quarter" idx="14"/>
          </p:nvPr>
        </p:nvSpPr>
        <p:spPr>
          <a:xfrm>
            <a:off x="518821" y="325181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4" name="Text Placeholder 5">
            <a:extLst>
              <a:ext uri="{FF2B5EF4-FFF2-40B4-BE49-F238E27FC236}">
                <a16:creationId xmlns:a16="http://schemas.microsoft.com/office/drawing/2014/main" id="{2171965A-3C2E-48C9-9C69-41F0AFAC5D66}"/>
              </a:ext>
            </a:extLst>
          </p:cNvPr>
          <p:cNvSpPr>
            <a:spLocks noGrp="1"/>
          </p:cNvSpPr>
          <p:nvPr>
            <p:ph type="body" sz="quarter" idx="15"/>
          </p:nvPr>
        </p:nvSpPr>
        <p:spPr>
          <a:xfrm>
            <a:off x="518821" y="382580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5" name="Text Placeholder 6">
            <a:extLst>
              <a:ext uri="{FF2B5EF4-FFF2-40B4-BE49-F238E27FC236}">
                <a16:creationId xmlns:a16="http://schemas.microsoft.com/office/drawing/2014/main" id="{22C85221-BD52-442B-A779-3300076C379F}"/>
              </a:ext>
            </a:extLst>
          </p:cNvPr>
          <p:cNvSpPr>
            <a:spLocks noGrp="1"/>
          </p:cNvSpPr>
          <p:nvPr>
            <p:ph type="body" sz="quarter" idx="16"/>
          </p:nvPr>
        </p:nvSpPr>
        <p:spPr>
          <a:xfrm>
            <a:off x="518821" y="4399790"/>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6" name="Text Placeholder 7">
            <a:extLst>
              <a:ext uri="{FF2B5EF4-FFF2-40B4-BE49-F238E27FC236}">
                <a16:creationId xmlns:a16="http://schemas.microsoft.com/office/drawing/2014/main" id="{E0C054AD-44BC-4ED5-AD85-9C2E26C1209D}"/>
              </a:ext>
            </a:extLst>
          </p:cNvPr>
          <p:cNvSpPr>
            <a:spLocks noGrp="1"/>
          </p:cNvSpPr>
          <p:nvPr>
            <p:ph type="body" sz="quarter" idx="17"/>
          </p:nvPr>
        </p:nvSpPr>
        <p:spPr>
          <a:xfrm>
            <a:off x="518821" y="4973779"/>
            <a:ext cx="8167980" cy="523771"/>
          </a:xfrm>
          <a:prstGeom prst="rect">
            <a:avLst/>
          </a:prstGeom>
          <a:solidFill>
            <a:srgbClr val="C00000">
              <a:alpha val="25000"/>
            </a:srgbClr>
          </a:solidFill>
        </p:spPr>
        <p:txBody>
          <a:bodyPr tIns="45720"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7" name="Text Placeholder 8">
            <a:extLst>
              <a:ext uri="{FF2B5EF4-FFF2-40B4-BE49-F238E27FC236}">
                <a16:creationId xmlns:a16="http://schemas.microsoft.com/office/drawing/2014/main" id="{8CB65333-FF36-4A6F-86C2-52633D574314}"/>
              </a:ext>
            </a:extLst>
          </p:cNvPr>
          <p:cNvSpPr>
            <a:spLocks noGrp="1"/>
          </p:cNvSpPr>
          <p:nvPr>
            <p:ph type="body" sz="quarter" idx="18"/>
          </p:nvPr>
        </p:nvSpPr>
        <p:spPr>
          <a:xfrm>
            <a:off x="518821" y="5547773"/>
            <a:ext cx="8167980" cy="523771"/>
          </a:xfrm>
          <a:prstGeom prst="rect">
            <a:avLst/>
          </a:prstGeom>
          <a:solidFill>
            <a:srgbClr val="C00000">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8" name="Picture Placeholder">
            <a:extLst>
              <a:ext uri="{FF2B5EF4-FFF2-40B4-BE49-F238E27FC236}">
                <a16:creationId xmlns:a16="http://schemas.microsoft.com/office/drawing/2014/main" id="{C1C89AEE-0AA8-4ABE-BBA6-DB584A24084F}"/>
              </a:ext>
            </a:extLst>
          </p:cNvPr>
          <p:cNvSpPr>
            <a:spLocks noGrp="1"/>
          </p:cNvSpPr>
          <p:nvPr>
            <p:ph type="pic" sz="quarter" idx="19"/>
          </p:nvPr>
        </p:nvSpPr>
        <p:spPr>
          <a:xfrm>
            <a:off x="5207592" y="1518991"/>
            <a:ext cx="3117101" cy="3671647"/>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9" name="Title">
            <a:extLst>
              <a:ext uri="{FF2B5EF4-FFF2-40B4-BE49-F238E27FC236}">
                <a16:creationId xmlns:a16="http://schemas.microsoft.com/office/drawing/2014/main" id="{09148209-9496-4151-AABB-6667F5351DDF}"/>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78362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fade">
                                      <p:cBhvr>
                                        <p:cTn id="21" dur="1000"/>
                                        <p:tgtEl>
                                          <p:spTgt spid="11">
                                            <p:bg/>
                                          </p:spTgt>
                                        </p:tgtEl>
                                      </p:cBhvr>
                                    </p:animEffect>
                                    <p:anim calcmode="lin" valueType="num">
                                      <p:cBhvr>
                                        <p:cTn id="22" dur="1000" fill="hold"/>
                                        <p:tgtEl>
                                          <p:spTgt spid="11">
                                            <p:bg/>
                                          </p:spTgt>
                                        </p:tgtEl>
                                        <p:attrNameLst>
                                          <p:attrName>ppt_x</p:attrName>
                                        </p:attrNameLst>
                                      </p:cBhvr>
                                      <p:tavLst>
                                        <p:tav tm="0">
                                          <p:val>
                                            <p:strVal val="#ppt_x"/>
                                          </p:val>
                                        </p:tav>
                                        <p:tav tm="100000">
                                          <p:val>
                                            <p:strVal val="#ppt_x"/>
                                          </p:val>
                                        </p:tav>
                                      </p:tavLst>
                                    </p:anim>
                                    <p:anim calcmode="lin" valueType="num">
                                      <p:cBhvr>
                                        <p:cTn id="23"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anim calcmode="lin" valueType="num">
                                      <p:cBhvr>
                                        <p:cTn id="36" dur="1000" fill="hold"/>
                                        <p:tgtEl>
                                          <p:spTgt spid="12">
                                            <p:bg/>
                                          </p:spTgt>
                                        </p:tgtEl>
                                        <p:attrNameLst>
                                          <p:attrName>ppt_x</p:attrName>
                                        </p:attrNameLst>
                                      </p:cBhvr>
                                      <p:tavLst>
                                        <p:tav tm="0">
                                          <p:val>
                                            <p:strVal val="#ppt_x"/>
                                          </p:val>
                                        </p:tav>
                                        <p:tav tm="100000">
                                          <p:val>
                                            <p:strVal val="#ppt_x"/>
                                          </p:val>
                                        </p:tav>
                                      </p:tavLst>
                                    </p:anim>
                                    <p:anim calcmode="lin" valueType="num">
                                      <p:cBhvr>
                                        <p:cTn id="37"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anim calcmode="lin" valueType="num">
                                      <p:cBhvr>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bg/>
                                          </p:spTgt>
                                        </p:tgtEl>
                                        <p:attrNameLst>
                                          <p:attrName>style.visibility</p:attrName>
                                        </p:attrNameLst>
                                      </p:cBhvr>
                                      <p:to>
                                        <p:strVal val="visible"/>
                                      </p:to>
                                    </p:set>
                                    <p:animEffect transition="in" filter="fade">
                                      <p:cBhvr>
                                        <p:cTn id="49" dur="1000"/>
                                        <p:tgtEl>
                                          <p:spTgt spid="13">
                                            <p:bg/>
                                          </p:spTgt>
                                        </p:tgtEl>
                                      </p:cBhvr>
                                    </p:animEffect>
                                    <p:anim calcmode="lin" valueType="num">
                                      <p:cBhvr>
                                        <p:cTn id="50" dur="1000" fill="hold"/>
                                        <p:tgtEl>
                                          <p:spTgt spid="13">
                                            <p:bg/>
                                          </p:spTgt>
                                        </p:tgtEl>
                                        <p:attrNameLst>
                                          <p:attrName>ppt_x</p:attrName>
                                        </p:attrNameLst>
                                      </p:cBhvr>
                                      <p:tavLst>
                                        <p:tav tm="0">
                                          <p:val>
                                            <p:strVal val="#ppt_x"/>
                                          </p:val>
                                        </p:tav>
                                        <p:tav tm="100000">
                                          <p:val>
                                            <p:strVal val="#ppt_x"/>
                                          </p:val>
                                        </p:tav>
                                      </p:tavLst>
                                    </p:anim>
                                    <p:anim calcmode="lin" valueType="num">
                                      <p:cBhvr>
                                        <p:cTn id="51"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nodePh="1">
                                  <p:stCondLst>
                                    <p:cond delay="0"/>
                                  </p:stCondLst>
                                  <p:endCondLst>
                                    <p:cond evt="begin" delay="0">
                                      <p:tn val="54"/>
                                    </p:cond>
                                  </p:end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1000"/>
                                        <p:tgtEl>
                                          <p:spTgt spid="13">
                                            <p:txEl>
                                              <p:pRg st="0" end="0"/>
                                            </p:txEl>
                                          </p:spTgt>
                                        </p:tgtEl>
                                      </p:cBhvr>
                                    </p:animEffect>
                                    <p:anim calcmode="lin" valueType="num">
                                      <p:cBhvr>
                                        <p:cTn id="5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bg/>
                                          </p:spTgt>
                                        </p:tgtEl>
                                        <p:attrNameLst>
                                          <p:attrName>style.visibility</p:attrName>
                                        </p:attrNameLst>
                                      </p:cBhvr>
                                      <p:to>
                                        <p:strVal val="visible"/>
                                      </p:to>
                                    </p:set>
                                    <p:animEffect transition="in" filter="fade">
                                      <p:cBhvr>
                                        <p:cTn id="63" dur="1000"/>
                                        <p:tgtEl>
                                          <p:spTgt spid="14">
                                            <p:bg/>
                                          </p:spTgt>
                                        </p:tgtEl>
                                      </p:cBhvr>
                                    </p:animEffect>
                                    <p:anim calcmode="lin" valueType="num">
                                      <p:cBhvr>
                                        <p:cTn id="64" dur="1000" fill="hold"/>
                                        <p:tgtEl>
                                          <p:spTgt spid="14">
                                            <p:bg/>
                                          </p:spTgt>
                                        </p:tgtEl>
                                        <p:attrNameLst>
                                          <p:attrName>ppt_x</p:attrName>
                                        </p:attrNameLst>
                                      </p:cBhvr>
                                      <p:tavLst>
                                        <p:tav tm="0">
                                          <p:val>
                                            <p:strVal val="#ppt_x"/>
                                          </p:val>
                                        </p:tav>
                                        <p:tav tm="100000">
                                          <p:val>
                                            <p:strVal val="#ppt_x"/>
                                          </p:val>
                                        </p:tav>
                                      </p:tavLst>
                                    </p:anim>
                                    <p:anim calcmode="lin" valueType="num">
                                      <p:cBhvr>
                                        <p:cTn id="65"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nodePh="1">
                                  <p:stCondLst>
                                    <p:cond delay="0"/>
                                  </p:stCondLst>
                                  <p:endCondLst>
                                    <p:cond evt="begin" delay="0">
                                      <p:tn val="68"/>
                                    </p:cond>
                                  </p:end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1000"/>
                                        <p:tgtEl>
                                          <p:spTgt spid="14">
                                            <p:txEl>
                                              <p:pRg st="0" end="0"/>
                                            </p:txEl>
                                          </p:spTgt>
                                        </p:tgtEl>
                                      </p:cBhvr>
                                    </p:animEffect>
                                    <p:anim calcmode="lin" valueType="num">
                                      <p:cBhvr>
                                        <p:cTn id="7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bg/>
                                          </p:spTgt>
                                        </p:tgtEl>
                                        <p:attrNameLst>
                                          <p:attrName>style.visibility</p:attrName>
                                        </p:attrNameLst>
                                      </p:cBhvr>
                                      <p:to>
                                        <p:strVal val="visible"/>
                                      </p:to>
                                    </p:set>
                                    <p:animEffect transition="in" filter="fade">
                                      <p:cBhvr>
                                        <p:cTn id="77" dur="1000"/>
                                        <p:tgtEl>
                                          <p:spTgt spid="15">
                                            <p:bg/>
                                          </p:spTgt>
                                        </p:tgtEl>
                                      </p:cBhvr>
                                    </p:animEffect>
                                    <p:anim calcmode="lin" valueType="num">
                                      <p:cBhvr>
                                        <p:cTn id="78" dur="1000" fill="hold"/>
                                        <p:tgtEl>
                                          <p:spTgt spid="15">
                                            <p:bg/>
                                          </p:spTgt>
                                        </p:tgtEl>
                                        <p:attrNameLst>
                                          <p:attrName>ppt_x</p:attrName>
                                        </p:attrNameLst>
                                      </p:cBhvr>
                                      <p:tavLst>
                                        <p:tav tm="0">
                                          <p:val>
                                            <p:strVal val="#ppt_x"/>
                                          </p:val>
                                        </p:tav>
                                        <p:tav tm="100000">
                                          <p:val>
                                            <p:strVal val="#ppt_x"/>
                                          </p:val>
                                        </p:tav>
                                      </p:tavLst>
                                    </p:anim>
                                    <p:anim calcmode="lin" valueType="num">
                                      <p:cBhvr>
                                        <p:cTn id="79"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15">
                                            <p:txEl>
                                              <p:pRg st="0" end="0"/>
                                            </p:txEl>
                                          </p:spTgt>
                                        </p:tgtEl>
                                        <p:attrNameLst>
                                          <p:attrName>style.visibility</p:attrName>
                                        </p:attrNameLst>
                                      </p:cBhvr>
                                      <p:to>
                                        <p:strVal val="visible"/>
                                      </p:to>
                                    </p:set>
                                    <p:animEffect transition="in" filter="fade">
                                      <p:cBhvr>
                                        <p:cTn id="84" dur="1000"/>
                                        <p:tgtEl>
                                          <p:spTgt spid="15">
                                            <p:txEl>
                                              <p:pRg st="0" end="0"/>
                                            </p:txEl>
                                          </p:spTgt>
                                        </p:tgtEl>
                                      </p:cBhvr>
                                    </p:animEffect>
                                    <p:anim calcmode="lin" valueType="num">
                                      <p:cBhvr>
                                        <p:cTn id="8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bg/>
                                          </p:spTgt>
                                        </p:tgtEl>
                                        <p:attrNameLst>
                                          <p:attrName>style.visibility</p:attrName>
                                        </p:attrNameLst>
                                      </p:cBhvr>
                                      <p:to>
                                        <p:strVal val="visible"/>
                                      </p:to>
                                    </p:set>
                                    <p:animEffect transition="in" filter="fade">
                                      <p:cBhvr>
                                        <p:cTn id="91" dur="1000"/>
                                        <p:tgtEl>
                                          <p:spTgt spid="16">
                                            <p:bg/>
                                          </p:spTgt>
                                        </p:tgtEl>
                                      </p:cBhvr>
                                    </p:animEffect>
                                    <p:anim calcmode="lin" valueType="num">
                                      <p:cBhvr>
                                        <p:cTn id="92" dur="1000" fill="hold"/>
                                        <p:tgtEl>
                                          <p:spTgt spid="16">
                                            <p:bg/>
                                          </p:spTgt>
                                        </p:tgtEl>
                                        <p:attrNameLst>
                                          <p:attrName>ppt_x</p:attrName>
                                        </p:attrNameLst>
                                      </p:cBhvr>
                                      <p:tavLst>
                                        <p:tav tm="0">
                                          <p:val>
                                            <p:strVal val="#ppt_x"/>
                                          </p:val>
                                        </p:tav>
                                        <p:tav tm="100000">
                                          <p:val>
                                            <p:strVal val="#ppt_x"/>
                                          </p:val>
                                        </p:tav>
                                      </p:tavLst>
                                    </p:anim>
                                    <p:anim calcmode="lin" valueType="num">
                                      <p:cBhvr>
                                        <p:cTn id="93"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nodePh="1">
                                  <p:stCondLst>
                                    <p:cond delay="0"/>
                                  </p:stCondLst>
                                  <p:endCondLst>
                                    <p:cond evt="begin" delay="0">
                                      <p:tn val="96"/>
                                    </p:cond>
                                  </p:endCondLst>
                                  <p:childTnLst>
                                    <p:set>
                                      <p:cBhvr>
                                        <p:cTn id="97" dur="1" fill="hold">
                                          <p:stCondLst>
                                            <p:cond delay="0"/>
                                          </p:stCondLst>
                                        </p:cTn>
                                        <p:tgtEl>
                                          <p:spTgt spid="16">
                                            <p:txEl>
                                              <p:pRg st="0" end="0"/>
                                            </p:txEl>
                                          </p:spTgt>
                                        </p:tgtEl>
                                        <p:attrNameLst>
                                          <p:attrName>style.visibility</p:attrName>
                                        </p:attrNameLst>
                                      </p:cBhvr>
                                      <p:to>
                                        <p:strVal val="visible"/>
                                      </p:to>
                                    </p:set>
                                    <p:animEffect transition="in" filter="fade">
                                      <p:cBhvr>
                                        <p:cTn id="98" dur="1000"/>
                                        <p:tgtEl>
                                          <p:spTgt spid="16">
                                            <p:txEl>
                                              <p:pRg st="0" end="0"/>
                                            </p:txEl>
                                          </p:spTgt>
                                        </p:tgtEl>
                                      </p:cBhvr>
                                    </p:animEffect>
                                    <p:anim calcmode="lin" valueType="num">
                                      <p:cBhvr>
                                        <p:cTn id="9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7">
                                            <p:bg/>
                                          </p:spTgt>
                                        </p:tgtEl>
                                        <p:attrNameLst>
                                          <p:attrName>style.visibility</p:attrName>
                                        </p:attrNameLst>
                                      </p:cBhvr>
                                      <p:to>
                                        <p:strVal val="visible"/>
                                      </p:to>
                                    </p:set>
                                    <p:animEffect transition="in" filter="fade">
                                      <p:cBhvr>
                                        <p:cTn id="105" dur="1000"/>
                                        <p:tgtEl>
                                          <p:spTgt spid="17">
                                            <p:bg/>
                                          </p:spTgt>
                                        </p:tgtEl>
                                      </p:cBhvr>
                                    </p:animEffect>
                                    <p:anim calcmode="lin" valueType="num">
                                      <p:cBhvr>
                                        <p:cTn id="106" dur="1000" fill="hold"/>
                                        <p:tgtEl>
                                          <p:spTgt spid="17">
                                            <p:bg/>
                                          </p:spTgt>
                                        </p:tgtEl>
                                        <p:attrNameLst>
                                          <p:attrName>ppt_x</p:attrName>
                                        </p:attrNameLst>
                                      </p:cBhvr>
                                      <p:tavLst>
                                        <p:tav tm="0">
                                          <p:val>
                                            <p:strVal val="#ppt_x"/>
                                          </p:val>
                                        </p:tav>
                                        <p:tav tm="100000">
                                          <p:val>
                                            <p:strVal val="#ppt_x"/>
                                          </p:val>
                                        </p:tav>
                                      </p:tavLst>
                                    </p:anim>
                                    <p:anim calcmode="lin" valueType="num">
                                      <p:cBhvr>
                                        <p:cTn id="107"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nodePh="1">
                                  <p:stCondLst>
                                    <p:cond delay="0"/>
                                  </p:stCondLst>
                                  <p:endCondLst>
                                    <p:cond evt="begin" delay="0">
                                      <p:tn val="110"/>
                                    </p:cond>
                                  </p:endCondLst>
                                  <p:childTnLst>
                                    <p:set>
                                      <p:cBhvr>
                                        <p:cTn id="111" dur="1" fill="hold">
                                          <p:stCondLst>
                                            <p:cond delay="0"/>
                                          </p:stCondLst>
                                        </p:cTn>
                                        <p:tgtEl>
                                          <p:spTgt spid="17">
                                            <p:txEl>
                                              <p:pRg st="0" end="0"/>
                                            </p:txEl>
                                          </p:spTgt>
                                        </p:tgtEl>
                                        <p:attrNameLst>
                                          <p:attrName>style.visibility</p:attrName>
                                        </p:attrNameLst>
                                      </p:cBhvr>
                                      <p:to>
                                        <p:strVal val="visible"/>
                                      </p:to>
                                    </p:set>
                                    <p:animEffect transition="in" filter="fade">
                                      <p:cBhvr>
                                        <p:cTn id="112" dur="1000"/>
                                        <p:tgtEl>
                                          <p:spTgt spid="17">
                                            <p:txEl>
                                              <p:pRg st="0" end="0"/>
                                            </p:txEl>
                                          </p:spTgt>
                                        </p:tgtEl>
                                      </p:cBhvr>
                                    </p:animEffect>
                                    <p:anim calcmode="lin" valueType="num">
                                      <p:cBhvr>
                                        <p:cTn id="1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1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tmplLst>
          <p:tmpl>
            <p:tnLst>
              <p:par>
                <p:cTn presetID="42"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animBg="1">
        <p:tmplLst>
          <p:tmpl>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animBg="1">
        <p:tmplLst>
          <p:tmpl>
            <p:tnLst>
              <p:par>
                <p:cTn presetID="42"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animBg="1">
        <p:tmplLst>
          <p:tmpl>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pos="2880" userDrawn="1">
          <p15:clr>
            <a:srgbClr val="FBAE40"/>
          </p15:clr>
        </p15:guide>
        <p15:guide id="2" pos="5472" userDrawn="1">
          <p15:clr>
            <a:srgbClr val="FBAE40"/>
          </p15:clr>
        </p15:guide>
        <p15:guide id="4" orient="horz" pos="404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view">
    <p:spTree>
      <p:nvGrpSpPr>
        <p:cNvPr id="1" name=""/>
        <p:cNvGrpSpPr/>
        <p:nvPr/>
      </p:nvGrpSpPr>
      <p:grpSpPr>
        <a:xfrm>
          <a:off x="0" y="0"/>
          <a:ext cx="0" cy="0"/>
          <a:chOff x="0" y="0"/>
          <a:chExt cx="0" cy="0"/>
        </a:xfrm>
      </p:grpSpPr>
      <p:pic>
        <p:nvPicPr>
          <p:cNvPr id="9" name="Background pic">
            <a:extLst>
              <a:ext uri="{FF2B5EF4-FFF2-40B4-BE49-F238E27FC236}">
                <a16:creationId xmlns:a16="http://schemas.microsoft.com/office/drawing/2014/main" id="{687D5B6F-08A7-429B-AB00-65D54421E4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133" b="3760"/>
          <a:stretch/>
        </p:blipFill>
        <p:spPr>
          <a:xfrm>
            <a:off x="118417" y="742950"/>
            <a:ext cx="9138663" cy="6130561"/>
          </a:xfrm>
          <a:prstGeom prst="rect">
            <a:avLst/>
          </a:prstGeom>
        </p:spPr>
      </p:pic>
      <p:sp>
        <p:nvSpPr>
          <p:cNvPr id="3" name="Background">
            <a:extLst>
              <a:ext uri="{FF2B5EF4-FFF2-40B4-BE49-F238E27FC236}">
                <a16:creationId xmlns:a16="http://schemas.microsoft.com/office/drawing/2014/main" id="{39B6CC04-6A80-4CFE-8002-4BC1BDD472F2}"/>
              </a:ext>
            </a:extLst>
          </p:cNvPr>
          <p:cNvSpPr/>
          <p:nvPr userDrawn="1"/>
        </p:nvSpPr>
        <p:spPr>
          <a:xfrm>
            <a:off x="616" y="723900"/>
            <a:ext cx="4723784" cy="613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8" name="Text Placeholder">
            <a:extLst>
              <a:ext uri="{FF2B5EF4-FFF2-40B4-BE49-F238E27FC236}">
                <a16:creationId xmlns:a16="http://schemas.microsoft.com/office/drawing/2014/main" id="{7CB0EB47-651D-4C39-B35A-0A680BCDA5F1}"/>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2692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eview">
    <p:spTree>
      <p:nvGrpSpPr>
        <p:cNvPr id="1" name=""/>
        <p:cNvGrpSpPr/>
        <p:nvPr/>
      </p:nvGrpSpPr>
      <p:grpSpPr>
        <a:xfrm>
          <a:off x="0" y="0"/>
          <a:ext cx="0" cy="0"/>
          <a:chOff x="0" y="0"/>
          <a:chExt cx="0" cy="0"/>
        </a:xfrm>
      </p:grpSpPr>
      <p:pic>
        <p:nvPicPr>
          <p:cNvPr id="9" name="Background pic">
            <a:extLst>
              <a:ext uri="{FF2B5EF4-FFF2-40B4-BE49-F238E27FC236}">
                <a16:creationId xmlns:a16="http://schemas.microsoft.com/office/drawing/2014/main" id="{687D5B6F-08A7-429B-AB00-65D54421E4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133" b="3760"/>
          <a:stretch/>
        </p:blipFill>
        <p:spPr>
          <a:xfrm>
            <a:off x="118417" y="742950"/>
            <a:ext cx="9138663" cy="6130561"/>
          </a:xfrm>
          <a:prstGeom prst="rect">
            <a:avLst/>
          </a:prstGeom>
        </p:spPr>
      </p:pic>
      <p:sp>
        <p:nvSpPr>
          <p:cNvPr id="3" name="Background">
            <a:extLst>
              <a:ext uri="{FF2B5EF4-FFF2-40B4-BE49-F238E27FC236}">
                <a16:creationId xmlns:a16="http://schemas.microsoft.com/office/drawing/2014/main" id="{39B6CC04-6A80-4CFE-8002-4BC1BDD472F2}"/>
              </a:ext>
            </a:extLst>
          </p:cNvPr>
          <p:cNvSpPr/>
          <p:nvPr userDrawn="1"/>
        </p:nvSpPr>
        <p:spPr>
          <a:xfrm>
            <a:off x="616" y="723900"/>
            <a:ext cx="3974484" cy="613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8" name="Text Placeholder">
            <a:extLst>
              <a:ext uri="{FF2B5EF4-FFF2-40B4-BE49-F238E27FC236}">
                <a16:creationId xmlns:a16="http://schemas.microsoft.com/office/drawing/2014/main" id="{7CB0EB47-651D-4C39-B35A-0A680BCDA5F1}"/>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268910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Review">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6AB797EF-23DC-4F2B-A6E6-3D6561E5123B}"/>
              </a:ext>
            </a:extLst>
          </p:cNvPr>
          <p:cNvSpPr>
            <a:spLocks noGrp="1"/>
          </p:cNvSpPr>
          <p:nvPr>
            <p:ph type="pic" sz="quarter" idx="19"/>
          </p:nvPr>
        </p:nvSpPr>
        <p:spPr>
          <a:xfrm>
            <a:off x="3708400" y="762000"/>
            <a:ext cx="5434981" cy="6096000"/>
          </a:xfrm>
          <a:prstGeom prst="rect">
            <a:avLst/>
          </a:prstGeom>
          <a:solidFill>
            <a:schemeClr val="accent4">
              <a:lumMod val="20000"/>
              <a:lumOff val="80000"/>
            </a:schemeClr>
          </a:solidFill>
          <a:ln>
            <a:noFill/>
          </a:ln>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3" name="Background">
            <a:extLst>
              <a:ext uri="{FF2B5EF4-FFF2-40B4-BE49-F238E27FC236}">
                <a16:creationId xmlns:a16="http://schemas.microsoft.com/office/drawing/2014/main" id="{39B6CC04-6A80-4CFE-8002-4BC1BDD472F2}"/>
              </a:ext>
            </a:extLst>
          </p:cNvPr>
          <p:cNvSpPr/>
          <p:nvPr userDrawn="1"/>
        </p:nvSpPr>
        <p:spPr>
          <a:xfrm>
            <a:off x="616" y="723900"/>
            <a:ext cx="3707784" cy="613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8" name="Text Placeholder">
            <a:extLst>
              <a:ext uri="{FF2B5EF4-FFF2-40B4-BE49-F238E27FC236}">
                <a16:creationId xmlns:a16="http://schemas.microsoft.com/office/drawing/2014/main" id="{7CB0EB47-651D-4C39-B35A-0A680BCDA5F1}"/>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112486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9B6CC04-6A80-4CFE-8002-4BC1BDD472F2}"/>
              </a:ext>
            </a:extLst>
          </p:cNvPr>
          <p:cNvSpPr/>
          <p:nvPr userDrawn="1"/>
        </p:nvSpPr>
        <p:spPr>
          <a:xfrm>
            <a:off x="616" y="723900"/>
            <a:ext cx="4723784" cy="6143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pic>
        <p:nvPicPr>
          <p:cNvPr id="8" name="Picture">
            <a:extLst>
              <a:ext uri="{FF2B5EF4-FFF2-40B4-BE49-F238E27FC236}">
                <a16:creationId xmlns:a16="http://schemas.microsoft.com/office/drawing/2014/main" id="{2E466589-3D2A-4B9D-9278-7986811CAB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5764169" y="1977510"/>
            <a:ext cx="2433690" cy="3468710"/>
          </a:xfrm>
          <a:prstGeom prst="rect">
            <a:avLst/>
          </a:prstGeom>
          <a:noFill/>
          <a:ln w="9525">
            <a:noFill/>
            <a:miter lim="800000"/>
            <a:headEnd/>
            <a:tailEnd/>
          </a:ln>
        </p:spPr>
      </p:pic>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9" name="Text Placeholder">
            <a:extLst>
              <a:ext uri="{FF2B5EF4-FFF2-40B4-BE49-F238E27FC236}">
                <a16:creationId xmlns:a16="http://schemas.microsoft.com/office/drawing/2014/main" id="{4B548C69-BBA9-44A5-A66A-4A21F6AB0DDE}"/>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
        <p:nvSpPr>
          <p:cNvPr id="6" name="Oval 5">
            <a:extLst>
              <a:ext uri="{FF2B5EF4-FFF2-40B4-BE49-F238E27FC236}">
                <a16:creationId xmlns:a16="http://schemas.microsoft.com/office/drawing/2014/main" id="{FC18106F-CD9B-4436-BF62-2AD85976EDFA}"/>
              </a:ext>
            </a:extLst>
          </p:cNvPr>
          <p:cNvSpPr/>
          <p:nvPr userDrawn="1"/>
        </p:nvSpPr>
        <p:spPr>
          <a:xfrm>
            <a:off x="6935821" y="2101173"/>
            <a:ext cx="126460" cy="12646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custDataLst>
      <p:tags r:id="rId1"/>
    </p:custDataLst>
    <p:extLst>
      <p:ext uri="{BB962C8B-B14F-4D97-AF65-F5344CB8AC3E}">
        <p14:creationId xmlns:p14="http://schemas.microsoft.com/office/powerpoint/2010/main" val="12514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orizontal Tabs 1: INTRO">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1" y="723900"/>
            <a:ext cx="9144000" cy="5282059"/>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21" name="Text Placeholder">
            <a:extLst>
              <a:ext uri="{FF2B5EF4-FFF2-40B4-BE49-F238E27FC236}">
                <a16:creationId xmlns:a16="http://schemas.microsoft.com/office/drawing/2014/main"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100"/>
              </a:lnSpc>
              <a:spcBef>
                <a:spcPts val="0"/>
              </a:spcBef>
              <a:spcAft>
                <a:spcPts val="0"/>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id="{4C591BFC-DF0F-41CF-97D2-6B258C830B87}"/>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075162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7 KC M/R Case Study, picture">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67294916-3A2A-4EAC-B10E-7EB92D7B172B}"/>
              </a:ext>
            </a:extLst>
          </p:cNvPr>
          <p:cNvSpPr>
            <a:spLocks noGrp="1"/>
          </p:cNvSpPr>
          <p:nvPr>
            <p:ph type="title" hasCustomPrompt="1"/>
          </p:nvPr>
        </p:nvSpPr>
        <p:spPr>
          <a:xfrm>
            <a:off x="3" y="790901"/>
            <a:ext cx="4589926" cy="6067099"/>
          </a:xfrm>
          <a:prstGeom prst="rect">
            <a:avLst/>
          </a:prstGeom>
          <a:solidFill>
            <a:srgbClr val="002060"/>
          </a:solidFill>
        </p:spPr>
        <p:txBody>
          <a:bodyPr rIns="274320" anchor="ctr" anchorCtr="0">
            <a:noAutofit/>
          </a:bodyPr>
          <a:lstStyle>
            <a:lvl1pPr marL="304518">
              <a:lnSpc>
                <a:spcPts val="2900"/>
              </a:lnSpc>
              <a:spcBef>
                <a:spcPts val="1200"/>
              </a:spcBef>
              <a:spcAft>
                <a:spcPts val="1200"/>
              </a:spcAft>
              <a:defRPr sz="24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text</a:t>
            </a:r>
          </a:p>
        </p:txBody>
      </p:sp>
      <p:sp>
        <p:nvSpPr>
          <p:cNvPr id="6" name="Picture">
            <a:extLst>
              <a:ext uri="{FF2B5EF4-FFF2-40B4-BE49-F238E27FC236}">
                <a16:creationId xmlns:a16="http://schemas.microsoft.com/office/drawing/2014/main" id="{F4A1E489-C3D5-4260-ABCC-469889D6DF35}"/>
              </a:ext>
            </a:extLst>
          </p:cNvPr>
          <p:cNvSpPr>
            <a:spLocks noGrp="1"/>
          </p:cNvSpPr>
          <p:nvPr>
            <p:ph type="pic" sz="quarter" idx="14"/>
          </p:nvPr>
        </p:nvSpPr>
        <p:spPr>
          <a:xfrm>
            <a:off x="4589929" y="780743"/>
            <a:ext cx="4590646" cy="6077257"/>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1" name="Screen Title">
            <a:extLst>
              <a:ext uri="{FF2B5EF4-FFF2-40B4-BE49-F238E27FC236}">
                <a16:creationId xmlns:a16="http://schemas.microsoft.com/office/drawing/2014/main" id="{4D5EC971-6CED-4E45-99AD-421BAF971462}"/>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1069070772"/>
      </p:ext>
    </p:extLst>
  </p:cSld>
  <p:clrMapOvr>
    <a:masterClrMapping/>
  </p:clrMapOvr>
  <p:extLst>
    <p:ext uri="{DCECCB84-F9BA-43D5-87BE-67443E8EF086}">
      <p15:sldGuideLst xmlns:p15="http://schemas.microsoft.com/office/powerpoint/2012/main">
        <p15:guide id="1" orient="horz" pos="1265">
          <p15:clr>
            <a:srgbClr val="FBAE40"/>
          </p15:clr>
        </p15:guide>
        <p15:guide id="2" pos="2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Sub">
    <p:spTree>
      <p:nvGrpSpPr>
        <p:cNvPr id="1" name=""/>
        <p:cNvGrpSpPr/>
        <p:nvPr/>
      </p:nvGrpSpPr>
      <p:grpSpPr>
        <a:xfrm>
          <a:off x="0" y="0"/>
          <a:ext cx="0" cy="0"/>
          <a:chOff x="0" y="0"/>
          <a:chExt cx="0" cy="0"/>
        </a:xfrm>
      </p:grpSpPr>
      <p:sp>
        <p:nvSpPr>
          <p:cNvPr id="25" name="Picture Placeholder">
            <a:extLst>
              <a:ext uri="{FF2B5EF4-FFF2-40B4-BE49-F238E27FC236}">
                <a16:creationId xmlns:a16="http://schemas.microsoft.com/office/drawing/2014/main" id="{5C59D6DE-EB2B-43E1-AC56-9772FA613505}"/>
              </a:ext>
            </a:extLst>
          </p:cNvPr>
          <p:cNvSpPr>
            <a:spLocks noGrp="1"/>
          </p:cNvSpPr>
          <p:nvPr>
            <p:ph type="pic" idx="12" hasCustomPrompt="1"/>
          </p:nvPr>
        </p:nvSpPr>
        <p:spPr>
          <a:xfrm>
            <a:off x="0" y="9145"/>
            <a:ext cx="9144000" cy="6422652"/>
          </a:xfrm>
          <a:prstGeom prst="rect">
            <a:avLst/>
          </a:prstGeom>
          <a:solidFill>
            <a:schemeClr val="accent4">
              <a:lumMod val="20000"/>
              <a:lumOff val="80000"/>
            </a:schemeClr>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 Full bleed background photo or right click box and paste.</a:t>
            </a:r>
          </a:p>
        </p:txBody>
      </p:sp>
      <p:sp>
        <p:nvSpPr>
          <p:cNvPr id="22" name="Rectangle red">
            <a:extLst>
              <a:ext uri="{FF2B5EF4-FFF2-40B4-BE49-F238E27FC236}">
                <a16:creationId xmlns:a16="http://schemas.microsoft.com/office/drawing/2014/main" id="{4C3774C1-F2C1-44AC-8243-066BD4756A78}"/>
              </a:ext>
            </a:extLst>
          </p:cNvPr>
          <p:cNvSpPr/>
          <p:nvPr userDrawn="1"/>
        </p:nvSpPr>
        <p:spPr>
          <a:xfrm>
            <a:off x="0" y="4724400"/>
            <a:ext cx="6011863" cy="1364274"/>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White Boox">
            <a:extLst>
              <a:ext uri="{FF2B5EF4-FFF2-40B4-BE49-F238E27FC236}">
                <a16:creationId xmlns:a16="http://schemas.microsoft.com/office/drawing/2014/main" id="{90CD415C-8A28-41A5-9512-C98096C25391}"/>
              </a:ext>
            </a:extLst>
          </p:cNvPr>
          <p:cNvSpPr/>
          <p:nvPr userDrawn="1"/>
        </p:nvSpPr>
        <p:spPr>
          <a:xfrm>
            <a:off x="6011865" y="4724400"/>
            <a:ext cx="3132137" cy="136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a:extLst>
              <a:ext uri="{FF2B5EF4-FFF2-40B4-BE49-F238E27FC236}">
                <a16:creationId xmlns:a16="http://schemas.microsoft.com/office/drawing/2014/main" id="{35906FD9-ABE0-4EDF-8CB6-7CC1FCDE1281}"/>
              </a:ext>
            </a:extLst>
          </p:cNvPr>
          <p:cNvSpPr>
            <a:spLocks noGrp="1"/>
          </p:cNvSpPr>
          <p:nvPr>
            <p:ph type="body" sz="quarter" idx="17"/>
          </p:nvPr>
        </p:nvSpPr>
        <p:spPr>
          <a:xfrm>
            <a:off x="2" y="4724400"/>
            <a:ext cx="6011863" cy="1364274"/>
          </a:xfrm>
          <a:prstGeom prst="rect">
            <a:avLst/>
          </a:prstGeom>
          <a:solidFill>
            <a:srgbClr val="C00000"/>
          </a:solidFill>
        </p:spPr>
        <p:txBody>
          <a:bodyPr lIns="274320" rIns="274320" anchor="ctr"/>
          <a:lstStyle>
            <a:lvl1pPr marL="0" indent="0" algn="ctr">
              <a:lnSpc>
                <a:spcPts val="3200"/>
              </a:lnSpc>
              <a:spcBef>
                <a:spcPts val="0"/>
              </a:spcBef>
              <a:buNone/>
              <a:defRPr sz="30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0" indent="0" algn="ctr">
              <a:lnSpc>
                <a:spcPts val="2600"/>
              </a:lnSpc>
              <a:spcBef>
                <a:spcPts val="0"/>
              </a:spcBef>
              <a:buNone/>
              <a:defRPr sz="2400" b="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a:t>Edit Master text styles</a:t>
            </a:r>
          </a:p>
        </p:txBody>
      </p:sp>
    </p:spTree>
    <p:custDataLst>
      <p:tags r:id="rId1"/>
    </p:custDataLst>
    <p:extLst>
      <p:ext uri="{BB962C8B-B14F-4D97-AF65-F5344CB8AC3E}">
        <p14:creationId xmlns:p14="http://schemas.microsoft.com/office/powerpoint/2010/main" val="2684860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rousel Text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8B57D3-CD87-4109-85B6-0BC5AA32F2CE}"/>
              </a:ext>
            </a:extLst>
          </p:cNvPr>
          <p:cNvSpPr/>
          <p:nvPr userDrawn="1"/>
        </p:nvSpPr>
        <p:spPr>
          <a:xfrm>
            <a:off x="401216" y="1819125"/>
            <a:ext cx="8332238" cy="430545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0" name="Text Tab Title">
            <a:extLst>
              <a:ext uri="{FF2B5EF4-FFF2-40B4-BE49-F238E27FC236}">
                <a16:creationId xmlns:a16="http://schemas.microsoft.com/office/drawing/2014/main" id="{F1FB957C-58CA-4E90-BE14-F7F8E377E991}"/>
              </a:ext>
            </a:extLst>
          </p:cNvPr>
          <p:cNvSpPr>
            <a:spLocks noGrp="1"/>
          </p:cNvSpPr>
          <p:nvPr>
            <p:ph type="body" sz="quarter" idx="11" hasCustomPrompt="1"/>
          </p:nvPr>
        </p:nvSpPr>
        <p:spPr>
          <a:xfrm>
            <a:off x="401215" y="1307535"/>
            <a:ext cx="8332239" cy="511590"/>
          </a:xfrm>
          <a:prstGeom prst="rect">
            <a:avLst/>
          </a:prstGeom>
          <a:solidFill>
            <a:srgbClr val="C00000"/>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id="{F1FB957C-58CA-4E90-BE14-F7F8E377E991}"/>
              </a:ext>
            </a:extLst>
          </p:cNvPr>
          <p:cNvSpPr>
            <a:spLocks noGrp="1"/>
          </p:cNvSpPr>
          <p:nvPr>
            <p:ph type="body" sz="quarter" idx="12" hasCustomPrompt="1"/>
          </p:nvPr>
        </p:nvSpPr>
        <p:spPr>
          <a:xfrm>
            <a:off x="970384" y="2071396"/>
            <a:ext cx="7156579" cy="3815054"/>
          </a:xfrm>
          <a:prstGeom prst="rect">
            <a:avLst/>
          </a:prstGeom>
          <a:noFill/>
        </p:spPr>
        <p:txBody>
          <a:bodyPr tIns="0" bIns="0" anchor="ctr">
            <a:noAutofit/>
          </a:bodyPr>
          <a:lstStyle>
            <a:lvl1pPr marL="0" marR="0" indent="0" algn="ctr" defTabSz="1218072" eaLnBrk="1" fontAlgn="auto" latinLnBrk="0" hangingPunct="1">
              <a:lnSpc>
                <a:spcPts val="2500"/>
              </a:lnSpc>
              <a:spcBef>
                <a:spcPts val="1200"/>
              </a:spcBef>
              <a:spcAft>
                <a:spcPts val="0"/>
              </a:spcAft>
              <a:buClrTx/>
              <a:buSzTx/>
              <a:buFontTx/>
              <a:buNone/>
              <a:tabLst/>
              <a:defRPr sz="22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6" name="Flowchart: Manual Operation L"/>
          <p:cNvSpPr/>
          <p:nvPr userDrawn="1"/>
        </p:nvSpPr>
        <p:spPr>
          <a:xfrm rot="16200000">
            <a:off x="-239548" y="3717374"/>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&lt;</a:t>
            </a:r>
          </a:p>
        </p:txBody>
      </p:sp>
      <p:sp>
        <p:nvSpPr>
          <p:cNvPr id="32" name="Flowchart: Manual Operation R">
            <a:extLst>
              <a:ext uri="{FF2B5EF4-FFF2-40B4-BE49-F238E27FC236}">
                <a16:creationId xmlns:a16="http://schemas.microsoft.com/office/drawing/2014/main" id="{B7CE5370-906E-4AA7-9580-B52C89731F8F}"/>
              </a:ext>
            </a:extLst>
          </p:cNvPr>
          <p:cNvSpPr/>
          <p:nvPr userDrawn="1"/>
        </p:nvSpPr>
        <p:spPr>
          <a:xfrm rot="5400000" flipH="1">
            <a:off x="7803552" y="3742749"/>
            <a:ext cx="1570667" cy="289136"/>
          </a:xfrm>
          <a:prstGeom prst="flowChartManualOperati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&lt;</a:t>
            </a:r>
          </a:p>
        </p:txBody>
      </p:sp>
      <p:sp>
        <p:nvSpPr>
          <p:cNvPr id="17" name="Developer note">
            <a:extLst>
              <a:ext uri="{FF2B5EF4-FFF2-40B4-BE49-F238E27FC236}">
                <a16:creationId xmlns:a16="http://schemas.microsoft.com/office/drawing/2014/main" id="{BC776D35-ED9C-4567-B80F-6C3BF78F8673}"/>
              </a:ext>
            </a:extLst>
          </p:cNvPr>
          <p:cNvSpPr>
            <a:spLocks noGrp="1"/>
          </p:cNvSpPr>
          <p:nvPr>
            <p:ph type="body" sz="quarter" idx="23" hasCustomPrompt="1"/>
          </p:nvPr>
        </p:nvSpPr>
        <p:spPr>
          <a:xfrm>
            <a:off x="2860895" y="5252484"/>
            <a:ext cx="3607023" cy="633966"/>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Add navigation dots from Pasted ART master page</a:t>
            </a:r>
            <a:br>
              <a:rPr lang="en-US" dirty="0"/>
            </a:br>
            <a:r>
              <a:rPr lang="en-US" dirty="0"/>
              <a:t>Change color: color-active screen/Dark Gray-visited</a:t>
            </a:r>
          </a:p>
        </p:txBody>
      </p:sp>
      <p:sp>
        <p:nvSpPr>
          <p:cNvPr id="12" name="Title">
            <a:extLst>
              <a:ext uri="{FF2B5EF4-FFF2-40B4-BE49-F238E27FC236}">
                <a16:creationId xmlns:a16="http://schemas.microsoft.com/office/drawing/2014/main" id="{1094E727-9F72-4B78-BC8F-DCA512905282}"/>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216165827"/>
      </p:ext>
    </p:extLst>
  </p:cSld>
  <p:clrMapOvr>
    <a:masterClrMapping/>
  </p:clrMapOvr>
  <p:extLst>
    <p:ext uri="{DCECCB84-F9BA-43D5-87BE-67443E8EF086}">
      <p15:sldGuideLst xmlns:p15="http://schemas.microsoft.com/office/powerpoint/2012/main">
        <p15:guide id="1" orient="horz" pos="3376" userDrawn="1">
          <p15:clr>
            <a:srgbClr val="FBAE40"/>
          </p15:clr>
        </p15:guide>
        <p15:guide id="2" pos="2880" userDrawn="1">
          <p15:clr>
            <a:srgbClr val="FBAE40"/>
          </p15:clr>
        </p15:guide>
        <p15:guide id="3" pos="672" userDrawn="1">
          <p15:clr>
            <a:srgbClr val="FBAE40"/>
          </p15:clr>
        </p15:guide>
        <p15:guide id="4" pos="5088" userDrawn="1">
          <p15:clr>
            <a:srgbClr val="FBAE40"/>
          </p15:clr>
        </p15:guide>
        <p15:guide id="5" orient="horz" pos="81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arousel Text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8B57D3-CD87-4109-85B6-0BC5AA32F2CE}"/>
              </a:ext>
            </a:extLst>
          </p:cNvPr>
          <p:cNvSpPr/>
          <p:nvPr userDrawn="1"/>
        </p:nvSpPr>
        <p:spPr>
          <a:xfrm>
            <a:off x="401216" y="1819125"/>
            <a:ext cx="8332237" cy="430545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0" name="Text Tab Title">
            <a:extLst>
              <a:ext uri="{FF2B5EF4-FFF2-40B4-BE49-F238E27FC236}">
                <a16:creationId xmlns:a16="http://schemas.microsoft.com/office/drawing/2014/main" id="{F1FB957C-58CA-4E90-BE14-F7F8E377E991}"/>
              </a:ext>
            </a:extLst>
          </p:cNvPr>
          <p:cNvSpPr>
            <a:spLocks noGrp="1"/>
          </p:cNvSpPr>
          <p:nvPr>
            <p:ph type="body" sz="quarter" idx="11" hasCustomPrompt="1"/>
          </p:nvPr>
        </p:nvSpPr>
        <p:spPr>
          <a:xfrm>
            <a:off x="401216" y="1297113"/>
            <a:ext cx="8338096" cy="511590"/>
          </a:xfrm>
          <a:prstGeom prst="rect">
            <a:avLst/>
          </a:prstGeom>
          <a:solidFill>
            <a:srgbClr val="002060"/>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id="{F1FB957C-58CA-4E90-BE14-F7F8E377E991}"/>
              </a:ext>
            </a:extLst>
          </p:cNvPr>
          <p:cNvSpPr>
            <a:spLocks noGrp="1"/>
          </p:cNvSpPr>
          <p:nvPr>
            <p:ph type="body" sz="quarter" idx="12" hasCustomPrompt="1"/>
          </p:nvPr>
        </p:nvSpPr>
        <p:spPr>
          <a:xfrm>
            <a:off x="914400" y="1819126"/>
            <a:ext cx="4010025" cy="4067324"/>
          </a:xfrm>
          <a:prstGeom prst="rect">
            <a:avLst/>
          </a:prstGeom>
          <a:noFill/>
        </p:spPr>
        <p:txBody>
          <a:bodyPr tIns="0" bIns="0" anchor="ctr">
            <a:noAutofit/>
          </a:bodyPr>
          <a:lstStyle>
            <a:lvl1pPr marL="0" marR="0" indent="0" algn="ctr" defTabSz="1218072" eaLnBrk="1" fontAlgn="auto" latinLnBrk="0" hangingPunct="1">
              <a:lnSpc>
                <a:spcPts val="2300"/>
              </a:lnSpc>
              <a:spcBef>
                <a:spcPts val="1200"/>
              </a:spcBef>
              <a:spcAft>
                <a:spcPts val="0"/>
              </a:spcAft>
              <a:buClrTx/>
              <a:buSzTx/>
              <a:buFontTx/>
              <a:buNone/>
              <a:tabLst/>
              <a:defRPr sz="22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6" name="Flowchart: Manual Operation L"/>
          <p:cNvSpPr/>
          <p:nvPr userDrawn="1"/>
        </p:nvSpPr>
        <p:spPr>
          <a:xfrm rot="16200000">
            <a:off x="-239549" y="3717372"/>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&lt;</a:t>
            </a:r>
          </a:p>
        </p:txBody>
      </p:sp>
      <p:sp>
        <p:nvSpPr>
          <p:cNvPr id="36" name="Flowchart: Manual Operation R">
            <a:extLst>
              <a:ext uri="{FF2B5EF4-FFF2-40B4-BE49-F238E27FC236}">
                <a16:creationId xmlns:a16="http://schemas.microsoft.com/office/drawing/2014/main" id="{FCA1D4F1-8C49-4FFE-B450-4BB8415A8806}"/>
              </a:ext>
            </a:extLst>
          </p:cNvPr>
          <p:cNvSpPr/>
          <p:nvPr userDrawn="1"/>
        </p:nvSpPr>
        <p:spPr>
          <a:xfrm rot="5400000" flipH="1">
            <a:off x="7803552" y="3742749"/>
            <a:ext cx="1570667" cy="289136"/>
          </a:xfrm>
          <a:prstGeom prst="flowChartManualOperati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&lt;</a:t>
            </a:r>
          </a:p>
        </p:txBody>
      </p:sp>
      <p:sp>
        <p:nvSpPr>
          <p:cNvPr id="20" name="Picture Placeholder">
            <a:extLst>
              <a:ext uri="{FF2B5EF4-FFF2-40B4-BE49-F238E27FC236}">
                <a16:creationId xmlns:a16="http://schemas.microsoft.com/office/drawing/2014/main" id="{4928EA27-43EF-46DB-886C-6CB21C301751}"/>
              </a:ext>
            </a:extLst>
          </p:cNvPr>
          <p:cNvSpPr>
            <a:spLocks noGrp="1"/>
          </p:cNvSpPr>
          <p:nvPr>
            <p:ph type="pic" sz="quarter" idx="14"/>
          </p:nvPr>
        </p:nvSpPr>
        <p:spPr>
          <a:xfrm>
            <a:off x="5148066" y="2046828"/>
            <a:ext cx="3110318" cy="3801522"/>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21" name="Title">
            <a:extLst>
              <a:ext uri="{FF2B5EF4-FFF2-40B4-BE49-F238E27FC236}">
                <a16:creationId xmlns:a16="http://schemas.microsoft.com/office/drawing/2014/main" id="{3F633B4D-D204-4692-9E32-31701B8789D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26" name="Developer note">
            <a:extLst>
              <a:ext uri="{FF2B5EF4-FFF2-40B4-BE49-F238E27FC236}">
                <a16:creationId xmlns:a16="http://schemas.microsoft.com/office/drawing/2014/main" id="{70148BA3-9937-498B-B305-23CE1C7545BE}"/>
              </a:ext>
            </a:extLst>
          </p:cNvPr>
          <p:cNvSpPr>
            <a:spLocks noGrp="1"/>
          </p:cNvSpPr>
          <p:nvPr>
            <p:ph type="body" sz="quarter" idx="23" hasCustomPrompt="1"/>
          </p:nvPr>
        </p:nvSpPr>
        <p:spPr>
          <a:xfrm>
            <a:off x="2860895" y="5252484"/>
            <a:ext cx="3607023" cy="633966"/>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Add navigation dots from Pasted ART master page</a:t>
            </a:r>
            <a:br>
              <a:rPr lang="en-US" dirty="0"/>
            </a:br>
            <a:r>
              <a:rPr lang="en-US" dirty="0"/>
              <a:t>Change color: color-active screen/Dark Gray-visited</a:t>
            </a:r>
          </a:p>
        </p:txBody>
      </p:sp>
    </p:spTree>
    <p:custDataLst>
      <p:tags r:id="rId1"/>
    </p:custDataLst>
    <p:extLst>
      <p:ext uri="{BB962C8B-B14F-4D97-AF65-F5344CB8AC3E}">
        <p14:creationId xmlns:p14="http://schemas.microsoft.com/office/powerpoint/2010/main" val="628354795"/>
      </p:ext>
    </p:extLst>
  </p:cSld>
  <p:clrMapOvr>
    <a:masterClrMapping/>
  </p:clrMapOvr>
  <p:extLst>
    <p:ext uri="{DCECCB84-F9BA-43D5-87BE-67443E8EF086}">
      <p15:sldGuideLst xmlns:p15="http://schemas.microsoft.com/office/powerpoint/2012/main">
        <p15:guide id="1" orient="horz" pos="3376">
          <p15:clr>
            <a:srgbClr val="FBAE40"/>
          </p15:clr>
        </p15:guide>
        <p15:guide id="2" pos="2880">
          <p15:clr>
            <a:srgbClr val="FBAE40"/>
          </p15:clr>
        </p15:guide>
        <p15:guide id="3" pos="672">
          <p15:clr>
            <a:srgbClr val="FBAE40"/>
          </p15:clr>
        </p15:guide>
        <p15:guide id="4" pos="5088">
          <p15:clr>
            <a:srgbClr val="FBAE40"/>
          </p15:clr>
        </p15:guide>
        <p15:guide id="5" orient="horz" pos="81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abs 1: INTRO">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id="{90490598-2ACA-401C-AA16-7E7C0D325645}"/>
              </a:ext>
            </a:extLst>
          </p:cNvPr>
          <p:cNvSpPr>
            <a:spLocks noGrp="1"/>
          </p:cNvSpPr>
          <p:nvPr>
            <p:ph type="pic" sz="quarter" idx="14"/>
          </p:nvPr>
        </p:nvSpPr>
        <p:spPr>
          <a:xfrm>
            <a:off x="3081106" y="762000"/>
            <a:ext cx="6062895" cy="6088648"/>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6" name="Tab 1">
            <a:extLst>
              <a:ext uri="{FF2B5EF4-FFF2-40B4-BE49-F238E27FC236}">
                <a16:creationId xmlns:a16="http://schemas.microsoft.com/office/drawing/2014/main" id="{00525E83-FD4B-4C21-A799-F11045FB38D4}"/>
              </a:ext>
            </a:extLst>
          </p:cNvPr>
          <p:cNvSpPr>
            <a:spLocks noGrp="1"/>
          </p:cNvSpPr>
          <p:nvPr>
            <p:ph type="body" sz="quarter" idx="17" hasCustomPrompt="1"/>
          </p:nvPr>
        </p:nvSpPr>
        <p:spPr>
          <a:xfrm>
            <a:off x="0" y="762000"/>
            <a:ext cx="3084576" cy="116815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05C034E2-ABDA-414C-91EA-538B442464A4}"/>
              </a:ext>
            </a:extLst>
          </p:cNvPr>
          <p:cNvSpPr>
            <a:spLocks noGrp="1"/>
          </p:cNvSpPr>
          <p:nvPr>
            <p:ph type="body" sz="quarter" idx="18" hasCustomPrompt="1"/>
          </p:nvPr>
        </p:nvSpPr>
        <p:spPr>
          <a:xfrm>
            <a:off x="0" y="1992124"/>
            <a:ext cx="3084576" cy="116815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4" name="Tab 3">
            <a:extLst>
              <a:ext uri="{FF2B5EF4-FFF2-40B4-BE49-F238E27FC236}">
                <a16:creationId xmlns:a16="http://schemas.microsoft.com/office/drawing/2014/main" id="{D3E0C000-75ED-4A70-8924-11ADDB136880}"/>
              </a:ext>
            </a:extLst>
          </p:cNvPr>
          <p:cNvSpPr>
            <a:spLocks noGrp="1"/>
          </p:cNvSpPr>
          <p:nvPr>
            <p:ph type="body" sz="quarter" idx="20" hasCustomPrompt="1"/>
          </p:nvPr>
        </p:nvSpPr>
        <p:spPr>
          <a:xfrm>
            <a:off x="-3471" y="3222248"/>
            <a:ext cx="3084576" cy="116815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5" name="Tab 4">
            <a:extLst>
              <a:ext uri="{FF2B5EF4-FFF2-40B4-BE49-F238E27FC236}">
                <a16:creationId xmlns:a16="http://schemas.microsoft.com/office/drawing/2014/main" id="{CF78C58B-38F0-47AE-932B-AC5346B03471}"/>
              </a:ext>
            </a:extLst>
          </p:cNvPr>
          <p:cNvSpPr>
            <a:spLocks noGrp="1"/>
          </p:cNvSpPr>
          <p:nvPr>
            <p:ph type="body" sz="quarter" idx="21" hasCustomPrompt="1"/>
          </p:nvPr>
        </p:nvSpPr>
        <p:spPr>
          <a:xfrm>
            <a:off x="-3471" y="4452372"/>
            <a:ext cx="3084576" cy="116815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6" name="Tab 5">
            <a:extLst>
              <a:ext uri="{FF2B5EF4-FFF2-40B4-BE49-F238E27FC236}">
                <a16:creationId xmlns:a16="http://schemas.microsoft.com/office/drawing/2014/main" id="{5C56A6AF-80BB-4A8C-8213-2A06A08708EC}"/>
              </a:ext>
            </a:extLst>
          </p:cNvPr>
          <p:cNvSpPr>
            <a:spLocks noGrp="1"/>
          </p:cNvSpPr>
          <p:nvPr>
            <p:ph type="body" sz="quarter" idx="22" hasCustomPrompt="1"/>
          </p:nvPr>
        </p:nvSpPr>
        <p:spPr>
          <a:xfrm>
            <a:off x="-3471" y="5682496"/>
            <a:ext cx="3084576" cy="116815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id="{DD184F49-4ECF-4C1A-97FE-6730C5B47DB7}"/>
              </a:ext>
            </a:extLst>
          </p:cNvPr>
          <p:cNvSpPr>
            <a:spLocks noGrp="1"/>
          </p:cNvSpPr>
          <p:nvPr>
            <p:ph type="title" hasCustomPrompt="1"/>
          </p:nvPr>
        </p:nvSpPr>
        <p:spPr>
          <a:xfrm>
            <a:off x="231499"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133311072"/>
      </p:ext>
    </p:extLst>
  </p:cSld>
  <p:clrMapOvr>
    <a:masterClrMapping/>
  </p:clrMapOvr>
  <p:extLst>
    <p:ext uri="{DCECCB84-F9BA-43D5-87BE-67443E8EF086}">
      <p15:sldGuideLst xmlns:p15="http://schemas.microsoft.com/office/powerpoint/2012/main">
        <p15:guide id="1" orient="horz" pos="2159" userDrawn="1">
          <p15:clr>
            <a:srgbClr val="FBAE40"/>
          </p15:clr>
        </p15:guide>
        <p15:guide id="2" pos="2624" userDrawn="1">
          <p15:clr>
            <a:srgbClr val="FBAE40"/>
          </p15:clr>
        </p15:guide>
        <p15:guide id="4" orient="horz" pos="594" userDrawn="1">
          <p15:clr>
            <a:srgbClr val="FBAE40"/>
          </p15:clr>
        </p15:guide>
        <p15:guide id="5" pos="96" userDrawn="1">
          <p15:clr>
            <a:srgbClr val="FBAE40"/>
          </p15:clr>
        </p15:guide>
        <p15:guide id="6" orient="horz" pos="81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abs 1: Tabs">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id="{90490598-2ACA-401C-AA16-7E7C0D325645}"/>
              </a:ext>
            </a:extLst>
          </p:cNvPr>
          <p:cNvSpPr>
            <a:spLocks noGrp="1"/>
          </p:cNvSpPr>
          <p:nvPr>
            <p:ph type="pic" sz="quarter" idx="14"/>
          </p:nvPr>
        </p:nvSpPr>
        <p:spPr>
          <a:xfrm>
            <a:off x="3081106" y="761866"/>
            <a:ext cx="6062895" cy="6088782"/>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6" name="Tab 1">
            <a:extLst>
              <a:ext uri="{FF2B5EF4-FFF2-40B4-BE49-F238E27FC236}">
                <a16:creationId xmlns:a16="http://schemas.microsoft.com/office/drawing/2014/main" id="{00525E83-FD4B-4C21-A799-F11045FB38D4}"/>
              </a:ext>
            </a:extLst>
          </p:cNvPr>
          <p:cNvSpPr>
            <a:spLocks noGrp="1"/>
          </p:cNvSpPr>
          <p:nvPr>
            <p:ph type="body" sz="quarter" idx="17" hasCustomPrompt="1"/>
          </p:nvPr>
        </p:nvSpPr>
        <p:spPr>
          <a:xfrm>
            <a:off x="-3471" y="761866"/>
            <a:ext cx="3084576" cy="1179522"/>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05C034E2-ABDA-414C-91EA-538B442464A4}"/>
              </a:ext>
            </a:extLst>
          </p:cNvPr>
          <p:cNvSpPr>
            <a:spLocks noGrp="1"/>
          </p:cNvSpPr>
          <p:nvPr>
            <p:ph type="body" sz="quarter" idx="18" hasCustomPrompt="1"/>
          </p:nvPr>
        </p:nvSpPr>
        <p:spPr>
          <a:xfrm>
            <a:off x="0" y="1989181"/>
            <a:ext cx="3084576" cy="1179522"/>
          </a:xfrm>
          <a:prstGeom prst="rect">
            <a:avLst/>
          </a:prstGeom>
          <a:solidFill>
            <a:srgbClr val="002060"/>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4" name="Tab 3">
            <a:extLst>
              <a:ext uri="{FF2B5EF4-FFF2-40B4-BE49-F238E27FC236}">
                <a16:creationId xmlns:a16="http://schemas.microsoft.com/office/drawing/2014/main" id="{D3E0C000-75ED-4A70-8924-11ADDB136880}"/>
              </a:ext>
            </a:extLst>
          </p:cNvPr>
          <p:cNvSpPr>
            <a:spLocks noGrp="1"/>
          </p:cNvSpPr>
          <p:nvPr>
            <p:ph type="body" sz="quarter" idx="20" hasCustomPrompt="1"/>
          </p:nvPr>
        </p:nvSpPr>
        <p:spPr>
          <a:xfrm>
            <a:off x="-3471" y="321649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5" name="Tab 4">
            <a:extLst>
              <a:ext uri="{FF2B5EF4-FFF2-40B4-BE49-F238E27FC236}">
                <a16:creationId xmlns:a16="http://schemas.microsoft.com/office/drawing/2014/main" id="{CF78C58B-38F0-47AE-932B-AC5346B03471}"/>
              </a:ext>
            </a:extLst>
          </p:cNvPr>
          <p:cNvSpPr>
            <a:spLocks noGrp="1"/>
          </p:cNvSpPr>
          <p:nvPr>
            <p:ph type="body" sz="quarter" idx="21" hasCustomPrompt="1"/>
          </p:nvPr>
        </p:nvSpPr>
        <p:spPr>
          <a:xfrm>
            <a:off x="-3471" y="4443811"/>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6" name="Tab 5">
            <a:extLst>
              <a:ext uri="{FF2B5EF4-FFF2-40B4-BE49-F238E27FC236}">
                <a16:creationId xmlns:a16="http://schemas.microsoft.com/office/drawing/2014/main" id="{5C56A6AF-80BB-4A8C-8213-2A06A08708EC}"/>
              </a:ext>
            </a:extLst>
          </p:cNvPr>
          <p:cNvSpPr>
            <a:spLocks noGrp="1"/>
          </p:cNvSpPr>
          <p:nvPr>
            <p:ph type="body" sz="quarter" idx="22" hasCustomPrompt="1"/>
          </p:nvPr>
        </p:nvSpPr>
        <p:spPr>
          <a:xfrm>
            <a:off x="-3471" y="567112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Developer note">
            <a:extLst>
              <a:ext uri="{FF2B5EF4-FFF2-40B4-BE49-F238E27FC236}">
                <a16:creationId xmlns:a16="http://schemas.microsoft.com/office/drawing/2014/main" id="{EC4DBE29-C3AA-4EEB-AC93-A9DF7CAA1C1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Color-active</a:t>
            </a:r>
            <a:br>
              <a:rPr lang="en-US" dirty="0"/>
            </a:br>
            <a:r>
              <a:rPr lang="en-US" dirty="0"/>
              <a:t>Darker Gray-visited</a:t>
            </a:r>
          </a:p>
        </p:txBody>
      </p:sp>
      <p:sp>
        <p:nvSpPr>
          <p:cNvPr id="11" name="Title">
            <a:extLst>
              <a:ext uri="{FF2B5EF4-FFF2-40B4-BE49-F238E27FC236}">
                <a16:creationId xmlns:a16="http://schemas.microsoft.com/office/drawing/2014/main" id="{6D3CDEF4-4BE7-4FD0-8236-871B5CCFC053}"/>
              </a:ext>
            </a:extLst>
          </p:cNvPr>
          <p:cNvSpPr>
            <a:spLocks noGrp="1"/>
          </p:cNvSpPr>
          <p:nvPr>
            <p:ph type="title" hasCustomPrompt="1"/>
          </p:nvPr>
        </p:nvSpPr>
        <p:spPr>
          <a:xfrm>
            <a:off x="231498" y="340684"/>
            <a:ext cx="8912502" cy="373389"/>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4097976440"/>
      </p:ext>
    </p:extLst>
  </p:cSld>
  <p:clrMapOvr>
    <a:masterClrMapping/>
  </p:clrMapOvr>
  <p:extLst>
    <p:ext uri="{DCECCB84-F9BA-43D5-87BE-67443E8EF086}">
      <p15:sldGuideLst xmlns:p15="http://schemas.microsoft.com/office/powerpoint/2012/main">
        <p15:guide id="1" orient="horz" pos="2159">
          <p15:clr>
            <a:srgbClr val="FBAE40"/>
          </p15:clr>
        </p15:guide>
        <p15:guide id="2" pos="2624">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abs 1: Tabs and text">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id="{90490598-2ACA-401C-AA16-7E7C0D325645}"/>
              </a:ext>
            </a:extLst>
          </p:cNvPr>
          <p:cNvSpPr>
            <a:spLocks noGrp="1"/>
          </p:cNvSpPr>
          <p:nvPr>
            <p:ph type="pic" sz="quarter" idx="14"/>
          </p:nvPr>
        </p:nvSpPr>
        <p:spPr>
          <a:xfrm>
            <a:off x="3081106" y="771918"/>
            <a:ext cx="6062895" cy="6078729"/>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0" name="Developer note">
            <a:extLst>
              <a:ext uri="{FF2B5EF4-FFF2-40B4-BE49-F238E27FC236}">
                <a16:creationId xmlns:a16="http://schemas.microsoft.com/office/drawing/2014/main" id="{EC4DBE29-C3AA-4EEB-AC93-A9DF7CAA1C1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Color-active</a:t>
            </a:r>
            <a:br>
              <a:rPr lang="en-US" dirty="0"/>
            </a:br>
            <a:r>
              <a:rPr lang="en-US" dirty="0"/>
              <a:t>Darker Gray-visited</a:t>
            </a:r>
          </a:p>
        </p:txBody>
      </p:sp>
      <p:sp>
        <p:nvSpPr>
          <p:cNvPr id="11" name="Text Placeholder">
            <a:extLst>
              <a:ext uri="{FF2B5EF4-FFF2-40B4-BE49-F238E27FC236}">
                <a16:creationId xmlns:a16="http://schemas.microsoft.com/office/drawing/2014/main" id="{E84C84B7-CCF7-47F4-A306-0E554EBDD565}"/>
              </a:ext>
            </a:extLst>
          </p:cNvPr>
          <p:cNvSpPr>
            <a:spLocks noGrp="1"/>
          </p:cNvSpPr>
          <p:nvPr>
            <p:ph type="body" sz="quarter" idx="16" hasCustomPrompt="1"/>
          </p:nvPr>
        </p:nvSpPr>
        <p:spPr>
          <a:xfrm>
            <a:off x="3083858" y="5661928"/>
            <a:ext cx="6060143" cy="1188720"/>
          </a:xfrm>
          <a:prstGeom prst="rect">
            <a:avLst/>
          </a:prstGeom>
          <a:solidFill>
            <a:schemeClr val="bg1">
              <a:lumMod val="85000"/>
            </a:schemeClr>
          </a:solidFill>
        </p:spPr>
        <p:txBody>
          <a:bodyPr anchor="ctr">
            <a:normAutofit/>
          </a:bodyPr>
          <a:lstStyle>
            <a:lvl1pPr marL="0" indent="0" algn="ctr">
              <a:lnSpc>
                <a:spcPts val="2100"/>
              </a:lnSpc>
              <a:spcBef>
                <a:spcPts val="0"/>
              </a:spcBef>
              <a:spcAft>
                <a:spcPts val="799"/>
              </a:spcAft>
              <a:buNone/>
              <a:defRPr sz="18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id="{5B0D2B08-C110-40B1-99C7-0DB12AB2EB71}"/>
              </a:ext>
            </a:extLst>
          </p:cNvPr>
          <p:cNvSpPr>
            <a:spLocks noGrp="1"/>
          </p:cNvSpPr>
          <p:nvPr>
            <p:ph type="body" sz="quarter" idx="17" hasCustomPrompt="1"/>
          </p:nvPr>
        </p:nvSpPr>
        <p:spPr>
          <a:xfrm>
            <a:off x="0" y="771919"/>
            <a:ext cx="3084576" cy="1188720"/>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4" name="Tab 2">
            <a:extLst>
              <a:ext uri="{FF2B5EF4-FFF2-40B4-BE49-F238E27FC236}">
                <a16:creationId xmlns:a16="http://schemas.microsoft.com/office/drawing/2014/main" id="{08C51575-89EA-41CC-97F4-1F817D550A24}"/>
              </a:ext>
            </a:extLst>
          </p:cNvPr>
          <p:cNvSpPr>
            <a:spLocks noGrp="1"/>
          </p:cNvSpPr>
          <p:nvPr>
            <p:ph type="body" sz="quarter" idx="18" hasCustomPrompt="1"/>
          </p:nvPr>
        </p:nvSpPr>
        <p:spPr>
          <a:xfrm>
            <a:off x="0" y="1994421"/>
            <a:ext cx="3084576" cy="1188720"/>
          </a:xfrm>
          <a:prstGeom prst="rect">
            <a:avLst/>
          </a:prstGeom>
          <a:solidFill>
            <a:srgbClr val="002060"/>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5" name="Tab 3">
            <a:extLst>
              <a:ext uri="{FF2B5EF4-FFF2-40B4-BE49-F238E27FC236}">
                <a16:creationId xmlns:a16="http://schemas.microsoft.com/office/drawing/2014/main" id="{DBE7F24D-88AB-46FE-A509-21E87837F881}"/>
              </a:ext>
            </a:extLst>
          </p:cNvPr>
          <p:cNvSpPr>
            <a:spLocks noGrp="1"/>
          </p:cNvSpPr>
          <p:nvPr>
            <p:ph type="body" sz="quarter" idx="20" hasCustomPrompt="1"/>
          </p:nvPr>
        </p:nvSpPr>
        <p:spPr>
          <a:xfrm>
            <a:off x="-3471" y="3216923"/>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8" name="Tab 4">
            <a:extLst>
              <a:ext uri="{FF2B5EF4-FFF2-40B4-BE49-F238E27FC236}">
                <a16:creationId xmlns:a16="http://schemas.microsoft.com/office/drawing/2014/main" id="{D15B3C6C-DAB2-43E2-9927-79E70ABC68F6}"/>
              </a:ext>
            </a:extLst>
          </p:cNvPr>
          <p:cNvSpPr>
            <a:spLocks noGrp="1"/>
          </p:cNvSpPr>
          <p:nvPr>
            <p:ph type="body" sz="quarter" idx="21" hasCustomPrompt="1"/>
          </p:nvPr>
        </p:nvSpPr>
        <p:spPr>
          <a:xfrm>
            <a:off x="-3471" y="4439425"/>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19" name="Tab 5">
            <a:extLst>
              <a:ext uri="{FF2B5EF4-FFF2-40B4-BE49-F238E27FC236}">
                <a16:creationId xmlns:a16="http://schemas.microsoft.com/office/drawing/2014/main" id="{EC0F5BD9-EB06-474B-A112-D3B87165AE62}"/>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6" name="Title">
            <a:extLst>
              <a:ext uri="{FF2B5EF4-FFF2-40B4-BE49-F238E27FC236}">
                <a16:creationId xmlns:a16="http://schemas.microsoft.com/office/drawing/2014/main" id="{E5BCC6D7-AB79-4B2D-8B47-D8BB1110297E}"/>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625657996"/>
      </p:ext>
    </p:extLst>
  </p:cSld>
  <p:clrMapOvr>
    <a:masterClrMapping/>
  </p:clrMapOvr>
  <p:extLst>
    <p:ext uri="{DCECCB84-F9BA-43D5-87BE-67443E8EF086}">
      <p15:sldGuideLst xmlns:p15="http://schemas.microsoft.com/office/powerpoint/2012/main">
        <p15:guide id="1" orient="horz" pos="2159">
          <p15:clr>
            <a:srgbClr val="FBAE40"/>
          </p15:clr>
        </p15:guide>
        <p15:guide id="2" pos="2624">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 Tabs 1: Small Images">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A8F71112-48AD-42F2-B6A5-BBFB5E83B06D}"/>
              </a:ext>
            </a:extLst>
          </p:cNvPr>
          <p:cNvSpPr/>
          <p:nvPr userDrawn="1"/>
        </p:nvSpPr>
        <p:spPr>
          <a:xfrm>
            <a:off x="3081106" y="762000"/>
            <a:ext cx="6062895" cy="6096001"/>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3" name="Picture Placeholder">
            <a:extLst>
              <a:ext uri="{FF2B5EF4-FFF2-40B4-BE49-F238E27FC236}">
                <a16:creationId xmlns:a16="http://schemas.microsoft.com/office/drawing/2014/main" id="{023BBCC4-B9F9-479E-B040-48C0E25C902A}"/>
              </a:ext>
            </a:extLst>
          </p:cNvPr>
          <p:cNvSpPr>
            <a:spLocks noGrp="1"/>
          </p:cNvSpPr>
          <p:nvPr>
            <p:ph type="pic" sz="quarter" idx="14"/>
          </p:nvPr>
        </p:nvSpPr>
        <p:spPr>
          <a:xfrm>
            <a:off x="3503423" y="1104900"/>
            <a:ext cx="5205984" cy="5469855"/>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0" name="Developer note">
            <a:extLst>
              <a:ext uri="{FF2B5EF4-FFF2-40B4-BE49-F238E27FC236}">
                <a16:creationId xmlns:a16="http://schemas.microsoft.com/office/drawing/2014/main" id="{EC4DBE29-C3AA-4EEB-AC93-A9DF7CAA1C18}"/>
              </a:ext>
            </a:extLst>
          </p:cNvPr>
          <p:cNvSpPr>
            <a:spLocks noGrp="1"/>
          </p:cNvSpPr>
          <p:nvPr>
            <p:ph type="body" sz="quarter" idx="23" hasCustomPrompt="1"/>
          </p:nvPr>
        </p:nvSpPr>
        <p:spPr>
          <a:xfrm>
            <a:off x="3253410" y="942975"/>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Color-active</a:t>
            </a:r>
            <a:br>
              <a:rPr lang="en-US" dirty="0"/>
            </a:br>
            <a:r>
              <a:rPr lang="en-US" dirty="0"/>
              <a:t>Darker Gray-visited</a:t>
            </a:r>
          </a:p>
        </p:txBody>
      </p:sp>
      <p:sp>
        <p:nvSpPr>
          <p:cNvPr id="14" name="Title">
            <a:extLst>
              <a:ext uri="{FF2B5EF4-FFF2-40B4-BE49-F238E27FC236}">
                <a16:creationId xmlns:a16="http://schemas.microsoft.com/office/drawing/2014/main" id="{B240866C-2859-4814-B7D3-E2E09FA63965}"/>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2" name="Tab 1">
            <a:extLst>
              <a:ext uri="{FF2B5EF4-FFF2-40B4-BE49-F238E27FC236}">
                <a16:creationId xmlns:a16="http://schemas.microsoft.com/office/drawing/2014/main" id="{DF975B2A-E424-482E-985D-B4761239AC66}"/>
              </a:ext>
            </a:extLst>
          </p:cNvPr>
          <p:cNvSpPr>
            <a:spLocks noGrp="1"/>
          </p:cNvSpPr>
          <p:nvPr>
            <p:ph type="body" sz="quarter" idx="17" hasCustomPrompt="1"/>
          </p:nvPr>
        </p:nvSpPr>
        <p:spPr>
          <a:xfrm>
            <a:off x="0" y="771919"/>
            <a:ext cx="3084576" cy="1188720"/>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5" name="Tab 2">
            <a:extLst>
              <a:ext uri="{FF2B5EF4-FFF2-40B4-BE49-F238E27FC236}">
                <a16:creationId xmlns:a16="http://schemas.microsoft.com/office/drawing/2014/main" id="{04B77702-DDC2-461B-B6A5-D14E4CDAFC09}"/>
              </a:ext>
            </a:extLst>
          </p:cNvPr>
          <p:cNvSpPr>
            <a:spLocks noGrp="1"/>
          </p:cNvSpPr>
          <p:nvPr>
            <p:ph type="body" sz="quarter" idx="18" hasCustomPrompt="1"/>
          </p:nvPr>
        </p:nvSpPr>
        <p:spPr>
          <a:xfrm>
            <a:off x="0" y="1994421"/>
            <a:ext cx="3084576" cy="1188720"/>
          </a:xfrm>
          <a:prstGeom prst="rect">
            <a:avLst/>
          </a:prstGeom>
          <a:solidFill>
            <a:srgbClr val="002060"/>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6" name="Tab 3">
            <a:extLst>
              <a:ext uri="{FF2B5EF4-FFF2-40B4-BE49-F238E27FC236}">
                <a16:creationId xmlns:a16="http://schemas.microsoft.com/office/drawing/2014/main" id="{20AD68B6-FFA0-45D6-92E2-EFD0241F4351}"/>
              </a:ext>
            </a:extLst>
          </p:cNvPr>
          <p:cNvSpPr>
            <a:spLocks noGrp="1"/>
          </p:cNvSpPr>
          <p:nvPr>
            <p:ph type="body" sz="quarter" idx="20" hasCustomPrompt="1"/>
          </p:nvPr>
        </p:nvSpPr>
        <p:spPr>
          <a:xfrm>
            <a:off x="-3471" y="3216923"/>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7" name="Tab 4">
            <a:extLst>
              <a:ext uri="{FF2B5EF4-FFF2-40B4-BE49-F238E27FC236}">
                <a16:creationId xmlns:a16="http://schemas.microsoft.com/office/drawing/2014/main" id="{AB071C54-209B-4B9F-BF8D-946C04C214F0}"/>
              </a:ext>
            </a:extLst>
          </p:cNvPr>
          <p:cNvSpPr>
            <a:spLocks noGrp="1"/>
          </p:cNvSpPr>
          <p:nvPr>
            <p:ph type="body" sz="quarter" idx="21" hasCustomPrompt="1"/>
          </p:nvPr>
        </p:nvSpPr>
        <p:spPr>
          <a:xfrm>
            <a:off x="-3471" y="4439425"/>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18" name="Tab 5">
            <a:extLst>
              <a:ext uri="{FF2B5EF4-FFF2-40B4-BE49-F238E27FC236}">
                <a16:creationId xmlns:a16="http://schemas.microsoft.com/office/drawing/2014/main" id="{F5F1C2E0-1554-4FD6-A1CA-4D2393158380}"/>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Tree>
    <p:custDataLst>
      <p:tags r:id="rId1"/>
    </p:custDataLst>
    <p:extLst>
      <p:ext uri="{BB962C8B-B14F-4D97-AF65-F5344CB8AC3E}">
        <p14:creationId xmlns:p14="http://schemas.microsoft.com/office/powerpoint/2010/main" val="744693556"/>
      </p:ext>
    </p:extLst>
  </p:cSld>
  <p:clrMapOvr>
    <a:masterClrMapping/>
  </p:clrMapOvr>
  <p:extLst>
    <p:ext uri="{DCECCB84-F9BA-43D5-87BE-67443E8EF086}">
      <p15:sldGuideLst xmlns:p15="http://schemas.microsoft.com/office/powerpoint/2012/main">
        <p15:guide id="1" orient="horz" pos="2159">
          <p15:clr>
            <a:srgbClr val="FBAE40"/>
          </p15:clr>
        </p15:guide>
        <p15:guide id="2" pos="2624">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abs 1: Sm Images with text">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8F71112-48AD-42F2-B6A5-BBFB5E83B06D}"/>
              </a:ext>
            </a:extLst>
          </p:cNvPr>
          <p:cNvSpPr/>
          <p:nvPr userDrawn="1"/>
        </p:nvSpPr>
        <p:spPr>
          <a:xfrm>
            <a:off x="3081106" y="762001"/>
            <a:ext cx="6062895" cy="6096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0" name="Developer note">
            <a:extLst>
              <a:ext uri="{FF2B5EF4-FFF2-40B4-BE49-F238E27FC236}">
                <a16:creationId xmlns:a16="http://schemas.microsoft.com/office/drawing/2014/main" id="{EC4DBE29-C3AA-4EEB-AC93-A9DF7CAA1C18}"/>
              </a:ext>
            </a:extLst>
          </p:cNvPr>
          <p:cNvSpPr>
            <a:spLocks noGrp="1"/>
          </p:cNvSpPr>
          <p:nvPr>
            <p:ph type="body" sz="quarter" idx="23" hasCustomPrompt="1"/>
          </p:nvPr>
        </p:nvSpPr>
        <p:spPr>
          <a:xfrm>
            <a:off x="5559484" y="362966"/>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Color-active (pull out to guide)</a:t>
            </a:r>
            <a:br>
              <a:rPr lang="en-US" dirty="0"/>
            </a:br>
            <a:r>
              <a:rPr lang="en-US" dirty="0"/>
              <a:t>Darker Gray-visited</a:t>
            </a:r>
          </a:p>
        </p:txBody>
      </p:sp>
      <p:sp>
        <p:nvSpPr>
          <p:cNvPr id="14" name="Picture Placeholder">
            <a:extLst>
              <a:ext uri="{FF2B5EF4-FFF2-40B4-BE49-F238E27FC236}">
                <a16:creationId xmlns:a16="http://schemas.microsoft.com/office/drawing/2014/main" id="{DCD4F158-C788-4A7C-8533-32072037EF96}"/>
              </a:ext>
            </a:extLst>
          </p:cNvPr>
          <p:cNvSpPr>
            <a:spLocks noGrp="1"/>
          </p:cNvSpPr>
          <p:nvPr>
            <p:ph type="pic" sz="quarter" idx="14"/>
          </p:nvPr>
        </p:nvSpPr>
        <p:spPr>
          <a:xfrm>
            <a:off x="4517131" y="1852987"/>
            <a:ext cx="3072384" cy="2728481"/>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5" name="Tab title">
            <a:extLst>
              <a:ext uri="{FF2B5EF4-FFF2-40B4-BE49-F238E27FC236}">
                <a16:creationId xmlns:a16="http://schemas.microsoft.com/office/drawing/2014/main" id="{4927CA81-6E82-4A05-B477-F3E3ABEA6460}"/>
              </a:ext>
            </a:extLst>
          </p:cNvPr>
          <p:cNvSpPr>
            <a:spLocks noGrp="1"/>
          </p:cNvSpPr>
          <p:nvPr>
            <p:ph type="body" sz="quarter" idx="24" hasCustomPrompt="1"/>
          </p:nvPr>
        </p:nvSpPr>
        <p:spPr>
          <a:xfrm>
            <a:off x="3623477" y="1115661"/>
            <a:ext cx="4845049" cy="576362"/>
          </a:xfrm>
          <a:prstGeom prst="rect">
            <a:avLst/>
          </a:prstGeom>
        </p:spPr>
        <p:txBody>
          <a:bodyPr anchor="b" anchorCtr="0"/>
          <a:lstStyle>
            <a:lvl1pPr algn="ctr">
              <a:lnSpc>
                <a:spcPts val="2500"/>
              </a:lnSpc>
              <a:defRPr sz="2300" b="1">
                <a:solidFill>
                  <a:srgbClr val="186C17"/>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Tab Title</a:t>
            </a:r>
          </a:p>
        </p:txBody>
      </p:sp>
      <p:sp>
        <p:nvSpPr>
          <p:cNvPr id="19" name="Tab 1">
            <a:extLst>
              <a:ext uri="{FF2B5EF4-FFF2-40B4-BE49-F238E27FC236}">
                <a16:creationId xmlns:a16="http://schemas.microsoft.com/office/drawing/2014/main" id="{3016CE2C-C950-4736-AF00-664EB1AFE12D}"/>
              </a:ext>
            </a:extLst>
          </p:cNvPr>
          <p:cNvSpPr>
            <a:spLocks noGrp="1"/>
          </p:cNvSpPr>
          <p:nvPr>
            <p:ph type="body" sz="quarter" idx="17" hasCustomPrompt="1"/>
          </p:nvPr>
        </p:nvSpPr>
        <p:spPr>
          <a:xfrm>
            <a:off x="-3630" y="766964"/>
            <a:ext cx="3084576" cy="1189047"/>
          </a:xfrm>
          <a:prstGeom prst="rect">
            <a:avLst/>
          </a:prstGeom>
          <a:solidFill>
            <a:srgbClr val="5A5A5A"/>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20" name="Tab 2">
            <a:extLst>
              <a:ext uri="{FF2B5EF4-FFF2-40B4-BE49-F238E27FC236}">
                <a16:creationId xmlns:a16="http://schemas.microsoft.com/office/drawing/2014/main" id="{2280F9DE-9253-4DCA-A562-73D36238E56C}"/>
              </a:ext>
            </a:extLst>
          </p:cNvPr>
          <p:cNvSpPr>
            <a:spLocks noGrp="1"/>
          </p:cNvSpPr>
          <p:nvPr>
            <p:ph type="body" sz="quarter" idx="18" hasCustomPrompt="1"/>
          </p:nvPr>
        </p:nvSpPr>
        <p:spPr>
          <a:xfrm>
            <a:off x="0" y="1990623"/>
            <a:ext cx="3352800" cy="1189047"/>
          </a:xfrm>
          <a:prstGeom prst="rect">
            <a:avLst/>
          </a:prstGeom>
          <a:solidFill>
            <a:srgbClr val="002060"/>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1" name="Tab 3">
            <a:extLst>
              <a:ext uri="{FF2B5EF4-FFF2-40B4-BE49-F238E27FC236}">
                <a16:creationId xmlns:a16="http://schemas.microsoft.com/office/drawing/2014/main" id="{23B001AB-65AE-417E-9225-102DBDFAEFD3}"/>
              </a:ext>
            </a:extLst>
          </p:cNvPr>
          <p:cNvSpPr>
            <a:spLocks noGrp="1"/>
          </p:cNvSpPr>
          <p:nvPr>
            <p:ph type="body" sz="quarter" idx="20" hasCustomPrompt="1"/>
          </p:nvPr>
        </p:nvSpPr>
        <p:spPr>
          <a:xfrm>
            <a:off x="-3471" y="3214282"/>
            <a:ext cx="3084576" cy="1189047"/>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2" name="Tab 4">
            <a:extLst>
              <a:ext uri="{FF2B5EF4-FFF2-40B4-BE49-F238E27FC236}">
                <a16:creationId xmlns:a16="http://schemas.microsoft.com/office/drawing/2014/main" id="{60659938-E2AE-4F51-8383-BE99E328A5E5}"/>
              </a:ext>
            </a:extLst>
          </p:cNvPr>
          <p:cNvSpPr>
            <a:spLocks noGrp="1"/>
          </p:cNvSpPr>
          <p:nvPr>
            <p:ph type="body" sz="quarter" idx="21" hasCustomPrompt="1"/>
          </p:nvPr>
        </p:nvSpPr>
        <p:spPr>
          <a:xfrm>
            <a:off x="-3471" y="4437941"/>
            <a:ext cx="3084576" cy="1189047"/>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3" name="Tab 5">
            <a:extLst>
              <a:ext uri="{FF2B5EF4-FFF2-40B4-BE49-F238E27FC236}">
                <a16:creationId xmlns:a16="http://schemas.microsoft.com/office/drawing/2014/main" id="{6E518F53-E863-4B54-8F02-86613FF348BD}"/>
              </a:ext>
            </a:extLst>
          </p:cNvPr>
          <p:cNvSpPr>
            <a:spLocks noGrp="1"/>
          </p:cNvSpPr>
          <p:nvPr>
            <p:ph type="body" sz="quarter" idx="22" hasCustomPrompt="1"/>
          </p:nvPr>
        </p:nvSpPr>
        <p:spPr>
          <a:xfrm>
            <a:off x="-3471" y="5661601"/>
            <a:ext cx="3084576" cy="1189047"/>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6" name="Title">
            <a:extLst>
              <a:ext uri="{FF2B5EF4-FFF2-40B4-BE49-F238E27FC236}">
                <a16:creationId xmlns:a16="http://schemas.microsoft.com/office/drawing/2014/main" id="{56A59277-3DE6-49C7-8DB5-73C319FDE35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3" name="Text Placeholder 2">
            <a:extLst>
              <a:ext uri="{FF2B5EF4-FFF2-40B4-BE49-F238E27FC236}">
                <a16:creationId xmlns:a16="http://schemas.microsoft.com/office/drawing/2014/main" id="{796107C4-4230-4117-9247-AFCFFDEE7884}"/>
              </a:ext>
            </a:extLst>
          </p:cNvPr>
          <p:cNvSpPr>
            <a:spLocks noGrp="1"/>
          </p:cNvSpPr>
          <p:nvPr>
            <p:ph type="body" sz="quarter" idx="26"/>
          </p:nvPr>
        </p:nvSpPr>
        <p:spPr>
          <a:xfrm>
            <a:off x="3623477" y="4742433"/>
            <a:ext cx="4913694" cy="1564776"/>
          </a:xfrm>
          <a:prstGeom prst="rect">
            <a:avLst/>
          </a:prstGeom>
        </p:spPr>
        <p:txBody>
          <a:bodyPr/>
          <a:lstStyle>
            <a:lvl1pPr algn="ctr">
              <a:lnSpc>
                <a:spcPts val="2100"/>
              </a:lnSpc>
              <a:defRPr>
                <a:latin typeface="Calibri" panose="020F0502020204030204" pitchFamily="34" charset="0"/>
                <a:ea typeface="Open Sans" panose="020B0606030504020204" pitchFamily="34" charset="0"/>
                <a:cs typeface="Calibri" panose="020F0502020204030204" pitchFamily="34" charset="0"/>
              </a:defRPr>
            </a:lvl1pPr>
            <a:lvl2pPr algn="ctr">
              <a:lnSpc>
                <a:spcPts val="1900"/>
              </a:lnSpc>
              <a:spcBef>
                <a:spcPts val="200"/>
              </a:spcBef>
              <a:defRPr sz="1600"/>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3121097577"/>
      </p:ext>
    </p:extLst>
  </p:cSld>
  <p:clrMapOvr>
    <a:masterClrMapping/>
  </p:clrMapOvr>
  <p:extLst>
    <p:ext uri="{DCECCB84-F9BA-43D5-87BE-67443E8EF086}">
      <p15:sldGuideLst xmlns:p15="http://schemas.microsoft.com/office/powerpoint/2012/main">
        <p15:guide id="1" orient="horz" pos="2159">
          <p15:clr>
            <a:srgbClr val="FBAE40"/>
          </p15:clr>
        </p15:guide>
        <p15:guide id="2" pos="2624">
          <p15:clr>
            <a:srgbClr val="FBAE40"/>
          </p15:clr>
        </p15:guide>
        <p15:guide id="4" orient="horz" pos="594">
          <p15:clr>
            <a:srgbClr val="FBAE40"/>
          </p15:clr>
        </p15:guide>
        <p15:guide id="5" pos="96">
          <p15:clr>
            <a:srgbClr val="FBAE40"/>
          </p15:clr>
        </p15:guide>
        <p15:guide id="6" orient="horz" pos="818">
          <p15:clr>
            <a:srgbClr val="FBAE40"/>
          </p15:clr>
        </p15:guide>
        <p15:guide id="7" pos="211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Tabs 1: INTRO">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1" y="723900"/>
            <a:ext cx="9144000" cy="5282059"/>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21" name="Text Placeholder">
            <a:extLst>
              <a:ext uri="{FF2B5EF4-FFF2-40B4-BE49-F238E27FC236}">
                <a16:creationId xmlns:a16="http://schemas.microsoft.com/office/drawing/2014/main"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100"/>
              </a:lnSpc>
              <a:spcBef>
                <a:spcPts val="0"/>
              </a:spcBef>
              <a:spcAft>
                <a:spcPts val="0"/>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id="{4C591BFC-DF0F-41CF-97D2-6B258C830B87}"/>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83950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rizontal Tabs 1: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1" y="723900"/>
            <a:ext cx="9144000" cy="5282059"/>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21" name="Text Placeholde">
            <a:extLst>
              <a:ext uri="{FF2B5EF4-FFF2-40B4-BE49-F238E27FC236}">
                <a16:creationId xmlns:a16="http://schemas.microsoft.com/office/drawing/2014/main"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100"/>
              </a:lnSpc>
              <a:spcBef>
                <a:spcPts val="0"/>
              </a:spcBef>
              <a:spcAft>
                <a:spcPts val="0"/>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002060"/>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Developer note">
            <a:extLst>
              <a:ext uri="{FF2B5EF4-FFF2-40B4-BE49-F238E27FC236}">
                <a16:creationId xmlns:a16="http://schemas.microsoft.com/office/drawing/2014/main" id="{7778E03F-BF80-4AC3-8795-1E6B2700135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Color-active</a:t>
            </a:r>
            <a:br>
              <a:rPr lang="en-US" dirty="0"/>
            </a:br>
            <a:r>
              <a:rPr lang="en-US" dirty="0"/>
              <a:t>Darker Gray-visited</a:t>
            </a:r>
          </a:p>
        </p:txBody>
      </p:sp>
      <p:sp>
        <p:nvSpPr>
          <p:cNvPr id="11" name="Title">
            <a:extLst>
              <a:ext uri="{FF2B5EF4-FFF2-40B4-BE49-F238E27FC236}">
                <a16:creationId xmlns:a16="http://schemas.microsoft.com/office/drawing/2014/main" id="{3FEA9A56-B47E-41F8-ABAC-C45F8F527E67}"/>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683237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rizontal Tabs 2: Pic and text">
    <p:spTree>
      <p:nvGrpSpPr>
        <p:cNvPr id="1" name=""/>
        <p:cNvGrpSpPr/>
        <p:nvPr/>
      </p:nvGrpSpPr>
      <p:grpSpPr>
        <a:xfrm>
          <a:off x="0" y="0"/>
          <a:ext cx="0" cy="0"/>
          <a:chOff x="0" y="0"/>
          <a:chExt cx="0" cy="0"/>
        </a:xfrm>
      </p:grpSpPr>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002060"/>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1" name="Text Placeholder">
            <a:extLst>
              <a:ext uri="{FF2B5EF4-FFF2-40B4-BE49-F238E27FC236}">
                <a16:creationId xmlns:a16="http://schemas.microsoft.com/office/drawing/2014/main" id="{A85B389B-FD3C-47ED-AFCB-3B5F521213F2}"/>
              </a:ext>
            </a:extLst>
          </p:cNvPr>
          <p:cNvSpPr>
            <a:spLocks noGrp="1"/>
          </p:cNvSpPr>
          <p:nvPr>
            <p:ph type="body" sz="quarter" idx="24" hasCustomPrompt="1"/>
          </p:nvPr>
        </p:nvSpPr>
        <p:spPr>
          <a:xfrm>
            <a:off x="0" y="762000"/>
            <a:ext cx="4572000" cy="5241050"/>
          </a:xfrm>
          <a:prstGeom prst="rect">
            <a:avLst/>
          </a:prstGeom>
          <a:solidFill>
            <a:schemeClr val="bg1">
              <a:lumMod val="85000"/>
            </a:schemeClr>
          </a:solidFill>
        </p:spPr>
        <p:txBody>
          <a:bodyPr lIns="457200" anchor="ctr" anchorCtr="0">
            <a:noAutofit/>
          </a:bodyPr>
          <a:lstStyle>
            <a:lvl1pPr marL="0" indent="0" algn="l">
              <a:lnSpc>
                <a:spcPts val="2300"/>
              </a:lnSpc>
              <a:spcBef>
                <a:spcPts val="1200"/>
              </a:spcBef>
              <a:spcAft>
                <a:spcPts val="0"/>
              </a:spcAft>
              <a:buNone/>
              <a:defRPr sz="22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4" name="Picture Placeholder">
            <a:extLst>
              <a:ext uri="{FF2B5EF4-FFF2-40B4-BE49-F238E27FC236}">
                <a16:creationId xmlns:a16="http://schemas.microsoft.com/office/drawing/2014/main" id="{B1687EC9-7F3F-4CB7-A109-BAF793F2BCF4}"/>
              </a:ext>
            </a:extLst>
          </p:cNvPr>
          <p:cNvSpPr>
            <a:spLocks noGrp="1"/>
          </p:cNvSpPr>
          <p:nvPr>
            <p:ph type="pic" sz="quarter" idx="25"/>
          </p:nvPr>
        </p:nvSpPr>
        <p:spPr>
          <a:xfrm>
            <a:off x="4572001" y="762000"/>
            <a:ext cx="4572000" cy="5235815"/>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0" name="developer note">
            <a:extLst>
              <a:ext uri="{FF2B5EF4-FFF2-40B4-BE49-F238E27FC236}">
                <a16:creationId xmlns:a16="http://schemas.microsoft.com/office/drawing/2014/main" id="{7778E03F-BF80-4AC3-8795-1E6B2700135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Color-active</a:t>
            </a:r>
            <a:br>
              <a:rPr lang="en-US" dirty="0"/>
            </a:br>
            <a:r>
              <a:rPr lang="en-US" dirty="0"/>
              <a:t>Darker Gray-visited</a:t>
            </a:r>
          </a:p>
        </p:txBody>
      </p:sp>
      <p:sp>
        <p:nvSpPr>
          <p:cNvPr id="15" name="Title">
            <a:extLst>
              <a:ext uri="{FF2B5EF4-FFF2-40B4-BE49-F238E27FC236}">
                <a16:creationId xmlns:a16="http://schemas.microsoft.com/office/drawing/2014/main" id="{1CA6D179-2BF3-4069-9210-B488EB52D3C3}"/>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80809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Objectives / Intro">
    <p:spTree>
      <p:nvGrpSpPr>
        <p:cNvPr id="1" name=""/>
        <p:cNvGrpSpPr/>
        <p:nvPr/>
      </p:nvGrpSpPr>
      <p:grpSpPr>
        <a:xfrm>
          <a:off x="0" y="0"/>
          <a:ext cx="0" cy="0"/>
          <a:chOff x="0" y="0"/>
          <a:chExt cx="0" cy="0"/>
        </a:xfrm>
      </p:grpSpPr>
      <p:pic>
        <p:nvPicPr>
          <p:cNvPr id="7" name="Top Panel">
            <a:extLst>
              <a:ext uri="{FF2B5EF4-FFF2-40B4-BE49-F238E27FC236}">
                <a16:creationId xmlns:a16="http://schemas.microsoft.com/office/drawing/2014/main" id="{182D8473-6EBD-4DB9-B2E1-0A420F6B9BA6}"/>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 y="-72556"/>
            <a:ext cx="9143999" cy="817849"/>
          </a:xfrm>
          <a:prstGeom prst="rect">
            <a:avLst/>
          </a:prstGeom>
        </p:spPr>
      </p:pic>
      <p:sp>
        <p:nvSpPr>
          <p:cNvPr id="6" name="Picture Placeholder">
            <a:extLst>
              <a:ext uri="{FF2B5EF4-FFF2-40B4-BE49-F238E27FC236}">
                <a16:creationId xmlns:a16="http://schemas.microsoft.com/office/drawing/2014/main" id="{C9E5F389-878C-4EF5-980E-C879707D8161}"/>
              </a:ext>
            </a:extLst>
          </p:cNvPr>
          <p:cNvSpPr>
            <a:spLocks noGrp="1"/>
          </p:cNvSpPr>
          <p:nvPr>
            <p:ph type="pic" idx="1" hasCustomPrompt="1"/>
          </p:nvPr>
        </p:nvSpPr>
        <p:spPr>
          <a:xfrm>
            <a:off x="-1" y="810326"/>
            <a:ext cx="9144001" cy="6057200"/>
          </a:xfrm>
          <a:prstGeom prst="rect">
            <a:avLst/>
          </a:prstGeom>
          <a:solidFill>
            <a:srgbClr val="FFF2CC"/>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 Full bleed background photo or right click box and paste.</a:t>
            </a:r>
          </a:p>
        </p:txBody>
      </p:sp>
      <p:sp>
        <p:nvSpPr>
          <p:cNvPr id="21" name="Text Placeholder">
            <a:extLst>
              <a:ext uri="{FF2B5EF4-FFF2-40B4-BE49-F238E27FC236}">
                <a16:creationId xmlns:a16="http://schemas.microsoft.com/office/drawing/2014/main" id="{97171B38-D38D-40AF-BEF7-B0095C5814CF}"/>
              </a:ext>
            </a:extLst>
          </p:cNvPr>
          <p:cNvSpPr>
            <a:spLocks noGrp="1"/>
          </p:cNvSpPr>
          <p:nvPr>
            <p:ph type="body" sz="quarter" idx="10" hasCustomPrompt="1"/>
          </p:nvPr>
        </p:nvSpPr>
        <p:spPr>
          <a:xfrm>
            <a:off x="-3" y="4957482"/>
            <a:ext cx="3973368" cy="1242968"/>
          </a:xfrm>
          <a:prstGeom prst="rect">
            <a:avLst/>
          </a:prstGeom>
          <a:solidFill>
            <a:srgbClr val="404040"/>
          </a:solidFill>
        </p:spPr>
        <p:txBody>
          <a:bodyPr anchor="ctr">
            <a:normAutofit/>
          </a:bodyPr>
          <a:lstStyle>
            <a:lvl1pPr marL="228389" indent="0">
              <a:lnSpc>
                <a:spcPts val="2600"/>
              </a:lnSpc>
              <a:spcBef>
                <a:spcPts val="0"/>
              </a:spcBef>
              <a:spcAft>
                <a:spcPts val="1000"/>
              </a:spcAft>
              <a:buNone/>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Bef>
                <a:spcPts val="0"/>
              </a:spcBef>
              <a:spcAft>
                <a:spcPts val="599"/>
              </a:spcAft>
              <a:defRPr sz="1399">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Bef>
                <a:spcPts val="0"/>
              </a:spcBef>
              <a:spcAft>
                <a:spcPts val="599"/>
              </a:spcAft>
              <a:buFont typeface="Calibri" panose="020F0502020204030204" pitchFamily="34" charset="0"/>
              <a:buChar char="―"/>
              <a:defRPr sz="1399">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Type in call-out</a:t>
            </a:r>
          </a:p>
        </p:txBody>
      </p:sp>
      <p:sp>
        <p:nvSpPr>
          <p:cNvPr id="10" name="Developer note">
            <a:extLst>
              <a:ext uri="{FF2B5EF4-FFF2-40B4-BE49-F238E27FC236}">
                <a16:creationId xmlns:a16="http://schemas.microsoft.com/office/drawing/2014/main" id="{3648D9F8-F867-4430-91E9-17B0CC54F1A8}"/>
              </a:ext>
            </a:extLst>
          </p:cNvPr>
          <p:cNvSpPr>
            <a:spLocks noGrp="1"/>
          </p:cNvSpPr>
          <p:nvPr>
            <p:ph type="body" sz="quarter" idx="22" hasCustomPrompt="1"/>
          </p:nvPr>
        </p:nvSpPr>
        <p:spPr>
          <a:xfrm>
            <a:off x="3010632" y="4120121"/>
            <a:ext cx="3122733" cy="556654"/>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Repeat image from Welcome screen.</a:t>
            </a:r>
          </a:p>
          <a:p>
            <a:pPr lvl="0"/>
            <a:r>
              <a:rPr lang="en-US" dirty="0"/>
              <a:t>Extend Call-out background bar as necessary.</a:t>
            </a:r>
          </a:p>
        </p:txBody>
      </p:sp>
      <p:sp>
        <p:nvSpPr>
          <p:cNvPr id="8" name="Title">
            <a:extLst>
              <a:ext uri="{FF2B5EF4-FFF2-40B4-BE49-F238E27FC236}">
                <a16:creationId xmlns:a16="http://schemas.microsoft.com/office/drawing/2014/main" id="{D82266DE-63BB-46E6-8B4A-44BFE816842E}"/>
              </a:ext>
            </a:extLst>
          </p:cNvPr>
          <p:cNvSpPr>
            <a:spLocks noGrp="1"/>
          </p:cNvSpPr>
          <p:nvPr>
            <p:ph type="title"/>
          </p:nvPr>
        </p:nvSpPr>
        <p:spPr>
          <a:xfrm>
            <a:off x="231496" y="355880"/>
            <a:ext cx="8912502" cy="389413"/>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a:t>Click to edit Master title style</a:t>
            </a:r>
            <a:endParaRPr lang="en-US" dirty="0"/>
          </a:p>
        </p:txBody>
      </p:sp>
      <p:sp>
        <p:nvSpPr>
          <p:cNvPr id="9" name="Session Title">
            <a:extLst>
              <a:ext uri="{FF2B5EF4-FFF2-40B4-BE49-F238E27FC236}">
                <a16:creationId xmlns:a16="http://schemas.microsoft.com/office/drawing/2014/main" id="{CEB0B1EE-D834-4ACB-A0CB-5AE4AE3EE9FE}"/>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COURSE TITLE IN CAPS</a:t>
            </a:r>
          </a:p>
        </p:txBody>
      </p:sp>
    </p:spTree>
    <p:custDataLst>
      <p:tags r:id="rId1"/>
    </p:custDataLst>
    <p:extLst>
      <p:ext uri="{BB962C8B-B14F-4D97-AF65-F5344CB8AC3E}">
        <p14:creationId xmlns:p14="http://schemas.microsoft.com/office/powerpoint/2010/main" val="3765645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rizontal Tabs Numbered: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0" y="1298575"/>
            <a:ext cx="9144000" cy="4086612"/>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002060"/>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5</a:t>
            </a:r>
          </a:p>
        </p:txBody>
      </p:sp>
      <p:sp>
        <p:nvSpPr>
          <p:cNvPr id="11" name="Text Tab Title">
            <a:extLst>
              <a:ext uri="{FF2B5EF4-FFF2-40B4-BE49-F238E27FC236}">
                <a16:creationId xmlns:a16="http://schemas.microsoft.com/office/drawing/2014/main" id="{5CC7B524-FB54-4DFD-A9C5-08E9133B6A14}"/>
              </a:ext>
            </a:extLst>
          </p:cNvPr>
          <p:cNvSpPr>
            <a:spLocks noGrp="1"/>
          </p:cNvSpPr>
          <p:nvPr>
            <p:ph type="body" sz="quarter" idx="11" hasCustomPrompt="1"/>
          </p:nvPr>
        </p:nvSpPr>
        <p:spPr>
          <a:xfrm>
            <a:off x="0" y="723900"/>
            <a:ext cx="9137845" cy="583635"/>
          </a:xfrm>
          <a:prstGeom prst="rect">
            <a:avLst/>
          </a:prstGeom>
          <a:solidFill>
            <a:srgbClr val="002060"/>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21" name="Text Placeholder">
            <a:extLst>
              <a:ext uri="{FF2B5EF4-FFF2-40B4-BE49-F238E27FC236}">
                <a16:creationId xmlns:a16="http://schemas.microsoft.com/office/drawing/2014/main" id="{34312B66-A1FF-4360-98F6-4E5DF51218C1}"/>
              </a:ext>
            </a:extLst>
          </p:cNvPr>
          <p:cNvSpPr>
            <a:spLocks noGrp="1"/>
          </p:cNvSpPr>
          <p:nvPr>
            <p:ph type="body" sz="quarter" idx="16" hasCustomPrompt="1"/>
          </p:nvPr>
        </p:nvSpPr>
        <p:spPr>
          <a:xfrm>
            <a:off x="0" y="5385186"/>
            <a:ext cx="9144000" cy="636102"/>
          </a:xfrm>
          <a:prstGeom prst="rect">
            <a:avLst/>
          </a:prstGeom>
          <a:solidFill>
            <a:schemeClr val="bg1">
              <a:lumMod val="85000"/>
            </a:schemeClr>
          </a:solidFill>
        </p:spPr>
        <p:txBody>
          <a:bodyPr anchor="ctr">
            <a:normAutofit/>
          </a:bodyPr>
          <a:lstStyle>
            <a:lvl1pPr marL="0" indent="0" algn="ctr">
              <a:lnSpc>
                <a:spcPts val="2100"/>
              </a:lnSpc>
              <a:spcBef>
                <a:spcPts val="0"/>
              </a:spcBef>
              <a:spcAft>
                <a:spcPts val="799"/>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4" name="Developer note">
            <a:extLst>
              <a:ext uri="{FF2B5EF4-FFF2-40B4-BE49-F238E27FC236}">
                <a16:creationId xmlns:a16="http://schemas.microsoft.com/office/drawing/2014/main" id="{F38BDFEA-4952-41B8-AF95-DDE760385A78}"/>
              </a:ext>
            </a:extLst>
          </p:cNvPr>
          <p:cNvSpPr>
            <a:spLocks noGrp="1"/>
          </p:cNvSpPr>
          <p:nvPr>
            <p:ph type="body" sz="quarter" idx="23" hasCustomPrompt="1"/>
          </p:nvPr>
        </p:nvSpPr>
        <p:spPr>
          <a:xfrm>
            <a:off x="342453" y="4231753"/>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Color-active</a:t>
            </a:r>
            <a:br>
              <a:rPr lang="en-US" dirty="0"/>
            </a:br>
            <a:r>
              <a:rPr lang="en-US" dirty="0"/>
              <a:t>Darker Gray-visited</a:t>
            </a:r>
          </a:p>
        </p:txBody>
      </p:sp>
      <p:sp>
        <p:nvSpPr>
          <p:cNvPr id="15" name="Title">
            <a:extLst>
              <a:ext uri="{FF2B5EF4-FFF2-40B4-BE49-F238E27FC236}">
                <a16:creationId xmlns:a16="http://schemas.microsoft.com/office/drawing/2014/main" id="{0A6FFC9C-43DF-4BAC-936C-5187CF733B89}"/>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224655286"/>
      </p:ext>
    </p:extLst>
  </p:cSld>
  <p:clrMapOvr>
    <a:masterClrMapping/>
  </p:clrMapOvr>
  <p:extLst>
    <p:ext uri="{DCECCB84-F9BA-43D5-87BE-67443E8EF086}">
      <p15:sldGuideLst xmlns:p15="http://schemas.microsoft.com/office/powerpoint/2012/main">
        <p15:guide id="1" orient="horz" pos="2159" userDrawn="1">
          <p15:clr>
            <a:srgbClr val="FBAE40"/>
          </p15:clr>
        </p15:guide>
        <p15:guide id="2" pos="2880" userDrawn="1">
          <p15:clr>
            <a:srgbClr val="FBAE40"/>
          </p15:clr>
        </p15:guide>
        <p15:guide id="3" orient="horz" pos="81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abs Arrows: INTRO">
    <p:bg>
      <p:bgPr>
        <a:solidFill>
          <a:schemeClr val="bg1"/>
        </a:solidFill>
        <a:effectLst/>
      </p:bgPr>
    </p:bg>
    <p:spTree>
      <p:nvGrpSpPr>
        <p:cNvPr id="1" name=""/>
        <p:cNvGrpSpPr/>
        <p:nvPr/>
      </p:nvGrpSpPr>
      <p:grpSpPr>
        <a:xfrm>
          <a:off x="0" y="0"/>
          <a:ext cx="0" cy="0"/>
          <a:chOff x="0" y="0"/>
          <a:chExt cx="0" cy="0"/>
        </a:xfrm>
      </p:grpSpPr>
      <p:pic>
        <p:nvPicPr>
          <p:cNvPr id="9" name="Background" descr="Picture1.png"/>
          <p:cNvPicPr>
            <a:picLocks noChangeAspect="1"/>
          </p:cNvPicPr>
          <p:nvPr userDrawn="1"/>
        </p:nvPicPr>
        <p:blipFill>
          <a:blip r:embed="rId3" cstate="print"/>
          <a:srcRect t="5826"/>
          <a:stretch>
            <a:fillRect/>
          </a:stretch>
        </p:blipFill>
        <p:spPr>
          <a:xfrm>
            <a:off x="0" y="762000"/>
            <a:ext cx="9144000" cy="6098375"/>
          </a:xfrm>
          <a:prstGeom prst="rect">
            <a:avLst/>
          </a:prstGeom>
          <a:solidFill>
            <a:schemeClr val="bg1">
              <a:alpha val="62000"/>
            </a:schemeClr>
          </a:solidFill>
        </p:spPr>
      </p:pic>
      <p:sp>
        <p:nvSpPr>
          <p:cNvPr id="2" name="Rectangle">
            <a:extLst>
              <a:ext uri="{FF2B5EF4-FFF2-40B4-BE49-F238E27FC236}">
                <a16:creationId xmlns:a16="http://schemas.microsoft.com/office/drawing/2014/main" id="{83A74322-E654-40A9-A6F2-ACEFA789E5D3}"/>
              </a:ext>
            </a:extLst>
          </p:cNvPr>
          <p:cNvSpPr/>
          <p:nvPr userDrawn="1"/>
        </p:nvSpPr>
        <p:spPr>
          <a:xfrm>
            <a:off x="0" y="762000"/>
            <a:ext cx="9144000" cy="6098373"/>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1</a:t>
            </a:r>
          </a:p>
        </p:txBody>
      </p:sp>
      <p:sp>
        <p:nvSpPr>
          <p:cNvPr id="22" name="Tab 2">
            <a:extLst>
              <a:ext uri="{FF2B5EF4-FFF2-40B4-BE49-F238E27FC236}">
                <a16:creationId xmlns:a16="http://schemas.microsoft.com/office/drawing/2014/main"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2</a:t>
            </a:r>
          </a:p>
        </p:txBody>
      </p:sp>
      <p:sp>
        <p:nvSpPr>
          <p:cNvPr id="23" name="Tab 3">
            <a:extLst>
              <a:ext uri="{FF2B5EF4-FFF2-40B4-BE49-F238E27FC236}">
                <a16:creationId xmlns:a16="http://schemas.microsoft.com/office/drawing/2014/main"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3</a:t>
            </a:r>
          </a:p>
        </p:txBody>
      </p:sp>
      <p:sp>
        <p:nvSpPr>
          <p:cNvPr id="24" name="Tab 4">
            <a:extLst>
              <a:ext uri="{FF2B5EF4-FFF2-40B4-BE49-F238E27FC236}">
                <a16:creationId xmlns:a16="http://schemas.microsoft.com/office/drawing/2014/main"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4</a:t>
            </a:r>
          </a:p>
        </p:txBody>
      </p:sp>
      <p:sp>
        <p:nvSpPr>
          <p:cNvPr id="25" name="Tab 5">
            <a:extLst>
              <a:ext uri="{FF2B5EF4-FFF2-40B4-BE49-F238E27FC236}">
                <a16:creationId xmlns:a16="http://schemas.microsoft.com/office/drawing/2014/main"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5</a:t>
            </a:r>
          </a:p>
        </p:txBody>
      </p:sp>
      <p:sp>
        <p:nvSpPr>
          <p:cNvPr id="18" name="Text Placeholder"/>
          <p:cNvSpPr>
            <a:spLocks noGrp="1"/>
          </p:cNvSpPr>
          <p:nvPr>
            <p:ph type="body" sz="quarter" idx="25"/>
          </p:nvPr>
        </p:nvSpPr>
        <p:spPr>
          <a:xfrm>
            <a:off x="2966619" y="1349376"/>
            <a:ext cx="5317329" cy="1540268"/>
          </a:xfrm>
          <a:prstGeom prst="rect">
            <a:avLst/>
          </a:prstGeom>
        </p:spPr>
        <p:txBody>
          <a:bodyPr anchor="t" anchorCtr="0">
            <a:normAutofit/>
          </a:bodyPr>
          <a:lstStyle>
            <a:lvl1pPr algn="ctr">
              <a:lnSpc>
                <a:spcPts val="2300"/>
              </a:lnSpc>
              <a:spcBef>
                <a:spcPts val="1200"/>
              </a:spcBef>
              <a:spcAft>
                <a:spcPts val="0"/>
              </a:spcAft>
              <a:defRPr sz="2200">
                <a:latin typeface="Calibri" panose="020F0502020204030204" pitchFamily="34" charset="0"/>
                <a:ea typeface="Open Sans" pitchFamily="34" charset="0"/>
                <a:cs typeface="Calibri" panose="020F0502020204030204" pitchFamily="34" charset="0"/>
              </a:defRPr>
            </a:lvl1pPr>
          </a:lstStyle>
          <a:p>
            <a:pPr lvl="0"/>
            <a:endParaRPr lang="en-US" dirty="0"/>
          </a:p>
        </p:txBody>
      </p:sp>
      <p:sp>
        <p:nvSpPr>
          <p:cNvPr id="26" name="Picture Placeholder">
            <a:extLst>
              <a:ext uri="{FF2B5EF4-FFF2-40B4-BE49-F238E27FC236}">
                <a16:creationId xmlns:a16="http://schemas.microsoft.com/office/drawing/2014/main" id="{9CC6D6C1-49DA-4F2C-8D66-CD41A6FDBC4C}"/>
              </a:ext>
            </a:extLst>
          </p:cNvPr>
          <p:cNvSpPr>
            <a:spLocks noGrp="1"/>
          </p:cNvSpPr>
          <p:nvPr>
            <p:ph type="pic" sz="quarter" idx="31"/>
          </p:nvPr>
        </p:nvSpPr>
        <p:spPr>
          <a:xfrm>
            <a:off x="2966621" y="3004543"/>
            <a:ext cx="5317329" cy="3501032"/>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3" name="Title">
            <a:extLst>
              <a:ext uri="{FF2B5EF4-FFF2-40B4-BE49-F238E27FC236}">
                <a16:creationId xmlns:a16="http://schemas.microsoft.com/office/drawing/2014/main" id="{AA250620-2F89-41A5-AE3C-B8AA71FF840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034144909"/>
      </p:ext>
    </p:extLst>
  </p:cSld>
  <p:clrMapOvr>
    <a:masterClrMapping/>
  </p:clrMapOvr>
  <p:extLst>
    <p:ext uri="{DCECCB84-F9BA-43D5-87BE-67443E8EF086}">
      <p15:sldGuideLst xmlns:p15="http://schemas.microsoft.com/office/powerpoint/2012/main">
        <p15:guide id="1" orient="horz" pos="850" userDrawn="1">
          <p15:clr>
            <a:srgbClr val="FBAE40"/>
          </p15:clr>
        </p15:guide>
        <p15:guide id="2" pos="3552" userDrawn="1">
          <p15:clr>
            <a:srgbClr val="FBAE40"/>
          </p15:clr>
        </p15:guide>
        <p15:guide id="3" orient="horz" pos="107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abs Arrows: Tab 1">
    <p:bg>
      <p:bgPr>
        <a:solidFill>
          <a:schemeClr val="bg1"/>
        </a:solidFill>
        <a:effectLst/>
      </p:bgPr>
    </p:bg>
    <p:spTree>
      <p:nvGrpSpPr>
        <p:cNvPr id="1" name=""/>
        <p:cNvGrpSpPr/>
        <p:nvPr/>
      </p:nvGrpSpPr>
      <p:grpSpPr>
        <a:xfrm>
          <a:off x="0" y="0"/>
          <a:ext cx="0" cy="0"/>
          <a:chOff x="0" y="0"/>
          <a:chExt cx="0" cy="0"/>
        </a:xfrm>
      </p:grpSpPr>
      <p:pic>
        <p:nvPicPr>
          <p:cNvPr id="17" name="Background" descr="Picture1.png">
            <a:extLst>
              <a:ext uri="{FF2B5EF4-FFF2-40B4-BE49-F238E27FC236}">
                <a16:creationId xmlns:a16="http://schemas.microsoft.com/office/drawing/2014/main" id="{F7A44AD6-0419-491B-8B3B-519E9E37AEE0}"/>
              </a:ext>
            </a:extLst>
          </p:cNvPr>
          <p:cNvPicPr>
            <a:picLocks noChangeAspect="1"/>
          </p:cNvPicPr>
          <p:nvPr userDrawn="1"/>
        </p:nvPicPr>
        <p:blipFill>
          <a:blip r:embed="rId3" cstate="print"/>
          <a:srcRect t="5826"/>
          <a:stretch>
            <a:fillRect/>
          </a:stretch>
        </p:blipFill>
        <p:spPr>
          <a:xfrm>
            <a:off x="0" y="762001"/>
            <a:ext cx="9144000" cy="6098374"/>
          </a:xfrm>
          <a:prstGeom prst="rect">
            <a:avLst/>
          </a:prstGeom>
          <a:solidFill>
            <a:schemeClr val="bg1">
              <a:alpha val="62000"/>
            </a:schemeClr>
          </a:solidFill>
        </p:spPr>
      </p:pic>
      <p:sp>
        <p:nvSpPr>
          <p:cNvPr id="18" name="Rectangle">
            <a:extLst>
              <a:ext uri="{FF2B5EF4-FFF2-40B4-BE49-F238E27FC236}">
                <a16:creationId xmlns:a16="http://schemas.microsoft.com/office/drawing/2014/main" id="{61187811-38DC-41B0-8EB1-B476C54A266F}"/>
              </a:ext>
            </a:extLst>
          </p:cNvPr>
          <p:cNvSpPr/>
          <p:nvPr userDrawn="1"/>
        </p:nvSpPr>
        <p:spPr>
          <a:xfrm>
            <a:off x="981074" y="762001"/>
            <a:ext cx="8162925" cy="6098373"/>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 name="Rectangle 1">
            <a:extLst>
              <a:ext uri="{FF2B5EF4-FFF2-40B4-BE49-F238E27FC236}">
                <a16:creationId xmlns:a16="http://schemas.microsoft.com/office/drawing/2014/main" id="{83A74322-E654-40A9-A6F2-ACEFA789E5D3}"/>
              </a:ext>
            </a:extLst>
          </p:cNvPr>
          <p:cNvSpPr/>
          <p:nvPr userDrawn="1"/>
        </p:nvSpPr>
        <p:spPr>
          <a:xfrm>
            <a:off x="0" y="762001"/>
            <a:ext cx="9144000" cy="6098374"/>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3" name="Freeform: Shape">
            <a:extLst>
              <a:ext uri="{FF2B5EF4-FFF2-40B4-BE49-F238E27FC236}">
                <a16:creationId xmlns:a16="http://schemas.microsoft.com/office/drawing/2014/main" id="{C27E1131-C995-4A24-A103-929043D663CC}"/>
              </a:ext>
            </a:extLst>
          </p:cNvPr>
          <p:cNvSpPr/>
          <p:nvPr userDrawn="1"/>
        </p:nvSpPr>
        <p:spPr>
          <a:xfrm>
            <a:off x="1707880"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C00000"/>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1</a:t>
            </a:r>
          </a:p>
        </p:txBody>
      </p:sp>
      <p:sp>
        <p:nvSpPr>
          <p:cNvPr id="22" name="Tab 2">
            <a:extLst>
              <a:ext uri="{FF2B5EF4-FFF2-40B4-BE49-F238E27FC236}">
                <a16:creationId xmlns:a16="http://schemas.microsoft.com/office/drawing/2014/main"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2</a:t>
            </a:r>
          </a:p>
        </p:txBody>
      </p:sp>
      <p:sp>
        <p:nvSpPr>
          <p:cNvPr id="23" name="Tab 3">
            <a:extLst>
              <a:ext uri="{FF2B5EF4-FFF2-40B4-BE49-F238E27FC236}">
                <a16:creationId xmlns:a16="http://schemas.microsoft.com/office/drawing/2014/main"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3</a:t>
            </a:r>
          </a:p>
        </p:txBody>
      </p:sp>
      <p:sp>
        <p:nvSpPr>
          <p:cNvPr id="24" name="Tab 4">
            <a:extLst>
              <a:ext uri="{FF2B5EF4-FFF2-40B4-BE49-F238E27FC236}">
                <a16:creationId xmlns:a16="http://schemas.microsoft.com/office/drawing/2014/main"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4</a:t>
            </a:r>
          </a:p>
        </p:txBody>
      </p:sp>
      <p:sp>
        <p:nvSpPr>
          <p:cNvPr id="25" name="Tab 5">
            <a:extLst>
              <a:ext uri="{FF2B5EF4-FFF2-40B4-BE49-F238E27FC236}">
                <a16:creationId xmlns:a16="http://schemas.microsoft.com/office/drawing/2014/main"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5</a:t>
            </a:r>
          </a:p>
        </p:txBody>
      </p:sp>
      <p:sp>
        <p:nvSpPr>
          <p:cNvPr id="16" name="Text">
            <a:extLst>
              <a:ext uri="{FF2B5EF4-FFF2-40B4-BE49-F238E27FC236}">
                <a16:creationId xmlns:a16="http://schemas.microsoft.com/office/drawing/2014/main" id="{0A81F14D-0F1C-4223-B80B-ECD2A7F479E0}"/>
              </a:ext>
            </a:extLst>
          </p:cNvPr>
          <p:cNvSpPr>
            <a:spLocks noGrp="1"/>
          </p:cNvSpPr>
          <p:nvPr>
            <p:ph type="body" sz="quarter" idx="25"/>
          </p:nvPr>
        </p:nvSpPr>
        <p:spPr>
          <a:xfrm>
            <a:off x="3860033" y="1213713"/>
            <a:ext cx="4780768" cy="1098455"/>
          </a:xfrm>
          <a:prstGeom prst="rect">
            <a:avLst/>
          </a:prstGeom>
        </p:spPr>
        <p:txBody>
          <a:bodyPr anchor="ctr" anchorCtr="0">
            <a:normAutofit/>
          </a:bodyPr>
          <a:lstStyle>
            <a:lvl1pPr algn="l">
              <a:lnSpc>
                <a:spcPts val="2300"/>
              </a:lnSpc>
              <a:spcAft>
                <a:spcPts val="0"/>
              </a:spcAft>
              <a:defRPr sz="2200">
                <a:latin typeface="Calibri" panose="020F0502020204030204" pitchFamily="34" charset="0"/>
                <a:ea typeface="Open Sans" pitchFamily="34" charset="0"/>
                <a:cs typeface="Calibri" panose="020F0502020204030204" pitchFamily="34" charset="0"/>
              </a:defRPr>
            </a:lvl1pPr>
          </a:lstStyle>
          <a:p>
            <a:pPr lvl="0"/>
            <a:endParaRPr lang="en-US" dirty="0"/>
          </a:p>
        </p:txBody>
      </p:sp>
      <p:sp>
        <p:nvSpPr>
          <p:cNvPr id="14" name="Title">
            <a:extLst>
              <a:ext uri="{FF2B5EF4-FFF2-40B4-BE49-F238E27FC236}">
                <a16:creationId xmlns:a16="http://schemas.microsoft.com/office/drawing/2014/main" id="{4E5CD50E-D623-43DB-BDA1-CF4EE45DC9D9}"/>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8156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p:ext uri="{DCECCB84-F9BA-43D5-87BE-67443E8EF086}">
      <p15:sldGuideLst xmlns:p15="http://schemas.microsoft.com/office/powerpoint/2012/main">
        <p15:guide id="1" orient="horz" pos="840" userDrawn="1">
          <p15:clr>
            <a:srgbClr val="FBAE40"/>
          </p15:clr>
        </p15:guide>
        <p15:guide id="2" pos="3552">
          <p15:clr>
            <a:srgbClr val="FBAE40"/>
          </p15:clr>
        </p15:guide>
        <p15:guide id="3" orient="horz" pos="107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abs Arrows: Tab 2">
    <p:bg>
      <p:bgPr>
        <a:solidFill>
          <a:schemeClr val="bg1"/>
        </a:solidFill>
        <a:effectLst/>
      </p:bgPr>
    </p:bg>
    <p:spTree>
      <p:nvGrpSpPr>
        <p:cNvPr id="1" name=""/>
        <p:cNvGrpSpPr/>
        <p:nvPr/>
      </p:nvGrpSpPr>
      <p:grpSpPr>
        <a:xfrm>
          <a:off x="0" y="0"/>
          <a:ext cx="0" cy="0"/>
          <a:chOff x="0" y="0"/>
          <a:chExt cx="0" cy="0"/>
        </a:xfrm>
      </p:grpSpPr>
      <p:pic>
        <p:nvPicPr>
          <p:cNvPr id="14" name="Background" descr="Picture1.png">
            <a:extLst>
              <a:ext uri="{FF2B5EF4-FFF2-40B4-BE49-F238E27FC236}">
                <a16:creationId xmlns:a16="http://schemas.microsoft.com/office/drawing/2014/main" id="{BB8815F4-7F69-4046-8E4A-11345245897F}"/>
              </a:ext>
            </a:extLst>
          </p:cNvPr>
          <p:cNvPicPr>
            <a:picLocks noChangeAspect="1"/>
          </p:cNvPicPr>
          <p:nvPr userDrawn="1"/>
        </p:nvPicPr>
        <p:blipFill>
          <a:blip r:embed="rId3" cstate="print"/>
          <a:srcRect t="5826"/>
          <a:stretch>
            <a:fillRect/>
          </a:stretch>
        </p:blipFill>
        <p:spPr>
          <a:xfrm>
            <a:off x="0" y="762000"/>
            <a:ext cx="9144000" cy="6098375"/>
          </a:xfrm>
          <a:prstGeom prst="rect">
            <a:avLst/>
          </a:prstGeom>
          <a:solidFill>
            <a:schemeClr val="bg1">
              <a:alpha val="62000"/>
            </a:schemeClr>
          </a:solidFill>
        </p:spPr>
      </p:pic>
      <p:sp>
        <p:nvSpPr>
          <p:cNvPr id="16" name="Rectangle">
            <a:extLst>
              <a:ext uri="{FF2B5EF4-FFF2-40B4-BE49-F238E27FC236}">
                <a16:creationId xmlns:a16="http://schemas.microsoft.com/office/drawing/2014/main" id="{18F8C2F9-C29E-448A-82F1-02822426DD2F}"/>
              </a:ext>
            </a:extLst>
          </p:cNvPr>
          <p:cNvSpPr/>
          <p:nvPr userDrawn="1"/>
        </p:nvSpPr>
        <p:spPr>
          <a:xfrm>
            <a:off x="-20437" y="762000"/>
            <a:ext cx="9144000" cy="6096000"/>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 name="Rectangle 1">
            <a:extLst>
              <a:ext uri="{FF2B5EF4-FFF2-40B4-BE49-F238E27FC236}">
                <a16:creationId xmlns:a16="http://schemas.microsoft.com/office/drawing/2014/main" id="{83A74322-E654-40A9-A6F2-ACEFA789E5D3}"/>
              </a:ext>
            </a:extLst>
          </p:cNvPr>
          <p:cNvSpPr/>
          <p:nvPr userDrawn="1"/>
        </p:nvSpPr>
        <p:spPr>
          <a:xfrm>
            <a:off x="2773162" y="762000"/>
            <a:ext cx="6391275" cy="6098375"/>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7" name="Freeform: Shape 2">
            <a:extLst>
              <a:ext uri="{FF2B5EF4-FFF2-40B4-BE49-F238E27FC236}">
                <a16:creationId xmlns:a16="http://schemas.microsoft.com/office/drawing/2014/main" id="{2B1B87B5-1684-4510-8115-F5B206A643B9}"/>
              </a:ext>
            </a:extLst>
          </p:cNvPr>
          <p:cNvSpPr/>
          <p:nvPr userDrawn="1"/>
        </p:nvSpPr>
        <p:spPr>
          <a:xfrm>
            <a:off x="1707880" y="2302668"/>
            <a:ext cx="2152153" cy="864653"/>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5A5A5A"/>
          </a:solidFill>
          <a:ln>
            <a:noFill/>
          </a:ln>
        </p:spPr>
        <p:txBody>
          <a:bodyPr anchor="ctr">
            <a:normAutofit/>
          </a:bodyPr>
          <a:lstStyle>
            <a:lvl1pPr algn="ctr">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1</a:t>
            </a:r>
          </a:p>
        </p:txBody>
      </p:sp>
      <p:sp>
        <p:nvSpPr>
          <p:cNvPr id="22" name="Tab 2">
            <a:extLst>
              <a:ext uri="{FF2B5EF4-FFF2-40B4-BE49-F238E27FC236}">
                <a16:creationId xmlns:a16="http://schemas.microsoft.com/office/drawing/2014/main"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C00000"/>
          </a:solidFill>
          <a:ln>
            <a:noFill/>
          </a:ln>
        </p:spPr>
        <p:txBody>
          <a:bodyPr anchor="ctr">
            <a:normAutofit/>
          </a:bodyPr>
          <a:lstStyle>
            <a:lvl1pPr algn="ctr">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2</a:t>
            </a:r>
          </a:p>
        </p:txBody>
      </p:sp>
      <p:sp>
        <p:nvSpPr>
          <p:cNvPr id="23" name="Tab 3">
            <a:extLst>
              <a:ext uri="{FF2B5EF4-FFF2-40B4-BE49-F238E27FC236}">
                <a16:creationId xmlns:a16="http://schemas.microsoft.com/office/drawing/2014/main"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3</a:t>
            </a:r>
          </a:p>
        </p:txBody>
      </p:sp>
      <p:sp>
        <p:nvSpPr>
          <p:cNvPr id="24" name="Tab 4">
            <a:extLst>
              <a:ext uri="{FF2B5EF4-FFF2-40B4-BE49-F238E27FC236}">
                <a16:creationId xmlns:a16="http://schemas.microsoft.com/office/drawing/2014/main"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4</a:t>
            </a:r>
          </a:p>
        </p:txBody>
      </p:sp>
      <p:sp>
        <p:nvSpPr>
          <p:cNvPr id="25" name="Tab 5">
            <a:extLst>
              <a:ext uri="{FF2B5EF4-FFF2-40B4-BE49-F238E27FC236}">
                <a16:creationId xmlns:a16="http://schemas.microsoft.com/office/drawing/2014/main"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5</a:t>
            </a:r>
          </a:p>
        </p:txBody>
      </p:sp>
      <p:sp>
        <p:nvSpPr>
          <p:cNvPr id="28" name="Text 2">
            <a:extLst>
              <a:ext uri="{FF2B5EF4-FFF2-40B4-BE49-F238E27FC236}">
                <a16:creationId xmlns:a16="http://schemas.microsoft.com/office/drawing/2014/main" id="{C3057E32-9157-4E0D-BB0C-0B3155DD7623}"/>
              </a:ext>
            </a:extLst>
          </p:cNvPr>
          <p:cNvSpPr>
            <a:spLocks noGrp="1"/>
          </p:cNvSpPr>
          <p:nvPr>
            <p:ph type="body" sz="quarter" idx="31"/>
          </p:nvPr>
        </p:nvSpPr>
        <p:spPr>
          <a:xfrm>
            <a:off x="3860033" y="2185122"/>
            <a:ext cx="4780768" cy="1098455"/>
          </a:xfrm>
          <a:prstGeom prst="rect">
            <a:avLst/>
          </a:prstGeom>
        </p:spPr>
        <p:txBody>
          <a:bodyPr anchor="ctr" anchorCtr="0">
            <a:normAutofit/>
          </a:bodyPr>
          <a:lstStyle>
            <a:lvl1pPr algn="l">
              <a:lnSpc>
                <a:spcPts val="2300"/>
              </a:lnSpc>
              <a:spcAft>
                <a:spcPts val="0"/>
              </a:spcAft>
              <a:defRPr sz="2200">
                <a:latin typeface="Calibri" panose="020F0502020204030204" pitchFamily="34" charset="0"/>
                <a:ea typeface="Open Sans" pitchFamily="34" charset="0"/>
                <a:cs typeface="Calibri" panose="020F0502020204030204" pitchFamily="34" charset="0"/>
              </a:defRPr>
            </a:lvl1pPr>
          </a:lstStyle>
          <a:p>
            <a:pPr lvl="0"/>
            <a:endParaRPr lang="en-US" dirty="0"/>
          </a:p>
        </p:txBody>
      </p:sp>
      <p:sp>
        <p:nvSpPr>
          <p:cNvPr id="13" name="Title 21">
            <a:extLst>
              <a:ext uri="{FF2B5EF4-FFF2-40B4-BE49-F238E27FC236}">
                <a16:creationId xmlns:a16="http://schemas.microsoft.com/office/drawing/2014/main" id="{C66EF006-7EE1-49A1-A3EC-6B5C3E7F38E3}"/>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0016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p:ext uri="{DCECCB84-F9BA-43D5-87BE-67443E8EF086}">
      <p15:sldGuideLst xmlns:p15="http://schemas.microsoft.com/office/powerpoint/2012/main">
        <p15:guide id="1" orient="horz" pos="850">
          <p15:clr>
            <a:srgbClr val="FBAE40"/>
          </p15:clr>
        </p15:guide>
        <p15:guide id="2" pos="3552">
          <p15:clr>
            <a:srgbClr val="FBAE40"/>
          </p15:clr>
        </p15:guide>
        <p15:guide id="3" orient="horz" pos="107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rcular Tabs: INTRO">
    <p:spTree>
      <p:nvGrpSpPr>
        <p:cNvPr id="1" name=""/>
        <p:cNvGrpSpPr/>
        <p:nvPr/>
      </p:nvGrpSpPr>
      <p:grpSpPr>
        <a:xfrm>
          <a:off x="0" y="0"/>
          <a:ext cx="0" cy="0"/>
          <a:chOff x="0" y="0"/>
          <a:chExt cx="0" cy="0"/>
        </a:xfrm>
      </p:grpSpPr>
      <p:sp>
        <p:nvSpPr>
          <p:cNvPr id="14" name="Text Placeholder"/>
          <p:cNvSpPr>
            <a:spLocks noGrp="1"/>
          </p:cNvSpPr>
          <p:nvPr>
            <p:ph type="body" sz="quarter" idx="23"/>
          </p:nvPr>
        </p:nvSpPr>
        <p:spPr>
          <a:xfrm>
            <a:off x="344644" y="1140824"/>
            <a:ext cx="8454712" cy="2577736"/>
          </a:xfrm>
          <a:prstGeom prst="rect">
            <a:avLst/>
          </a:prstGeom>
        </p:spPr>
        <p:txBody>
          <a:bodyPr>
            <a:normAutofit/>
          </a:bodyPr>
          <a:lstStyle>
            <a:lvl1pPr algn="ctr">
              <a:lnSpc>
                <a:spcPts val="2300"/>
              </a:lnSpc>
              <a:spcBef>
                <a:spcPts val="1200"/>
              </a:spcBef>
              <a:spcAft>
                <a:spcPts val="0"/>
              </a:spcAft>
              <a:defRPr sz="2200">
                <a:latin typeface="Calibri" panose="020F0502020204030204" pitchFamily="34" charset="0"/>
                <a:ea typeface="Open Sans" pitchFamily="34" charset="0"/>
                <a:cs typeface="Calibri" panose="020F050202020403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endParaRPr lang="en-US" dirty="0"/>
          </a:p>
        </p:txBody>
      </p:sp>
      <p:sp>
        <p:nvSpPr>
          <p:cNvPr id="10" name="Tab 1"/>
          <p:cNvSpPr>
            <a:spLocks noGrp="1"/>
          </p:cNvSpPr>
          <p:nvPr>
            <p:ph type="body" sz="quarter" idx="20" hasCustomPrompt="1"/>
          </p:nvPr>
        </p:nvSpPr>
        <p:spPr>
          <a:xfrm>
            <a:off x="7135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1</a:t>
            </a:r>
          </a:p>
        </p:txBody>
      </p:sp>
      <p:sp>
        <p:nvSpPr>
          <p:cNvPr id="23" name="Tab 2">
            <a:extLst>
              <a:ext uri="{FF2B5EF4-FFF2-40B4-BE49-F238E27FC236}">
                <a16:creationId xmlns:a16="http://schemas.microsoft.com/office/drawing/2014/main" id="{88C74A60-A303-4772-AA72-20703D54C5EC}"/>
              </a:ext>
            </a:extLst>
          </p:cNvPr>
          <p:cNvSpPr>
            <a:spLocks noGrp="1"/>
          </p:cNvSpPr>
          <p:nvPr>
            <p:ph type="body" sz="quarter" idx="25" hasCustomPrompt="1"/>
          </p:nvPr>
        </p:nvSpPr>
        <p:spPr>
          <a:xfrm>
            <a:off x="27201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2</a:t>
            </a:r>
          </a:p>
        </p:txBody>
      </p:sp>
      <p:sp>
        <p:nvSpPr>
          <p:cNvPr id="24" name="Tab 3">
            <a:extLst>
              <a:ext uri="{FF2B5EF4-FFF2-40B4-BE49-F238E27FC236}">
                <a16:creationId xmlns:a16="http://schemas.microsoft.com/office/drawing/2014/main" id="{9E9546B4-01CF-42DD-9104-5DB4A8E864E1}"/>
              </a:ext>
            </a:extLst>
          </p:cNvPr>
          <p:cNvSpPr>
            <a:spLocks noGrp="1"/>
          </p:cNvSpPr>
          <p:nvPr>
            <p:ph type="body" sz="quarter" idx="26" hasCustomPrompt="1"/>
          </p:nvPr>
        </p:nvSpPr>
        <p:spPr>
          <a:xfrm>
            <a:off x="47267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3</a:t>
            </a:r>
          </a:p>
        </p:txBody>
      </p:sp>
      <p:sp>
        <p:nvSpPr>
          <p:cNvPr id="25" name="Tab 4">
            <a:extLst>
              <a:ext uri="{FF2B5EF4-FFF2-40B4-BE49-F238E27FC236}">
                <a16:creationId xmlns:a16="http://schemas.microsoft.com/office/drawing/2014/main" id="{DE1AF663-D31E-456D-9134-867F2C91DC79}"/>
              </a:ext>
            </a:extLst>
          </p:cNvPr>
          <p:cNvSpPr>
            <a:spLocks noGrp="1"/>
          </p:cNvSpPr>
          <p:nvPr>
            <p:ph type="body" sz="quarter" idx="27" hasCustomPrompt="1"/>
          </p:nvPr>
        </p:nvSpPr>
        <p:spPr>
          <a:xfrm>
            <a:off x="67333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4</a:t>
            </a:r>
          </a:p>
        </p:txBody>
      </p:sp>
      <p:sp>
        <p:nvSpPr>
          <p:cNvPr id="3" name="Title">
            <a:extLst>
              <a:ext uri="{FF2B5EF4-FFF2-40B4-BE49-F238E27FC236}">
                <a16:creationId xmlns:a16="http://schemas.microsoft.com/office/drawing/2014/main" id="{EDD3FAB3-DA19-4E3E-8C69-F40D966FD998}"/>
              </a:ext>
            </a:extLst>
          </p:cNvPr>
          <p:cNvSpPr>
            <a:spLocks noGrp="1"/>
          </p:cNvSpPr>
          <p:nvPr>
            <p:ph type="body" sz="quarter" idx="28" hasCustomPrompt="1"/>
          </p:nvPr>
        </p:nvSpPr>
        <p:spPr>
          <a:xfrm>
            <a:off x="231498" y="331159"/>
            <a:ext cx="8912502" cy="392741"/>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035481180"/>
      </p:ext>
    </p:extLst>
  </p:cSld>
  <p:clrMapOvr>
    <a:masterClrMapping/>
  </p:clrMapOvr>
  <p:extLst>
    <p:ext uri="{DCECCB84-F9BA-43D5-87BE-67443E8EF086}">
      <p15:sldGuideLst xmlns:p15="http://schemas.microsoft.com/office/powerpoint/2012/main">
        <p15:guide id="1" orient="horz" pos="818" userDrawn="1">
          <p15:clr>
            <a:srgbClr val="FBAE40"/>
          </p15:clr>
        </p15:guide>
        <p15:guide id="2" pos="288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ircular Tabs: TAB 2">
    <p:spTree>
      <p:nvGrpSpPr>
        <p:cNvPr id="1" name=""/>
        <p:cNvGrpSpPr/>
        <p:nvPr/>
      </p:nvGrpSpPr>
      <p:grpSpPr>
        <a:xfrm>
          <a:off x="0" y="0"/>
          <a:ext cx="0" cy="0"/>
          <a:chOff x="0" y="0"/>
          <a:chExt cx="0" cy="0"/>
        </a:xfrm>
      </p:grpSpPr>
      <p:sp>
        <p:nvSpPr>
          <p:cNvPr id="14" name="Tab Title"/>
          <p:cNvSpPr>
            <a:spLocks noGrp="1"/>
          </p:cNvSpPr>
          <p:nvPr>
            <p:ph type="body" sz="quarter" idx="23" hasCustomPrompt="1"/>
          </p:nvPr>
        </p:nvSpPr>
        <p:spPr>
          <a:xfrm>
            <a:off x="344644" y="1147542"/>
            <a:ext cx="8454712" cy="446793"/>
          </a:xfrm>
          <a:prstGeom prst="rect">
            <a:avLst/>
          </a:prstGeom>
        </p:spPr>
        <p:txBody>
          <a:bodyPr>
            <a:noAutofit/>
          </a:bodyPr>
          <a:lstStyle>
            <a:lvl1pPr algn="ctr">
              <a:lnSpc>
                <a:spcPts val="2500"/>
              </a:lnSpc>
              <a:spcBef>
                <a:spcPts val="1200"/>
              </a:spcBef>
              <a:defRPr sz="2400" b="1">
                <a:solidFill>
                  <a:srgbClr val="C00000"/>
                </a:solidFill>
                <a:latin typeface="Calibri" panose="020F0502020204030204" pitchFamily="34" charset="0"/>
                <a:ea typeface="Open Sans" pitchFamily="34" charset="0"/>
                <a:cs typeface="Calibri" panose="020F050202020403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r>
              <a:rPr lang="en-US" dirty="0"/>
              <a:t>TAB 2</a:t>
            </a:r>
          </a:p>
          <a:p>
            <a:pPr lvl="0"/>
            <a:endParaRPr lang="en-US" dirty="0"/>
          </a:p>
        </p:txBody>
      </p:sp>
      <p:sp>
        <p:nvSpPr>
          <p:cNvPr id="11" name="Text Placeholder">
            <a:extLst>
              <a:ext uri="{FF2B5EF4-FFF2-40B4-BE49-F238E27FC236}">
                <a16:creationId xmlns:a16="http://schemas.microsoft.com/office/drawing/2014/main" id="{F1DBE848-83BB-4E97-9B0C-0647EE6895BD}"/>
              </a:ext>
            </a:extLst>
          </p:cNvPr>
          <p:cNvSpPr>
            <a:spLocks noGrp="1"/>
          </p:cNvSpPr>
          <p:nvPr>
            <p:ph type="body" sz="quarter" idx="28"/>
          </p:nvPr>
        </p:nvSpPr>
        <p:spPr>
          <a:xfrm>
            <a:off x="344644" y="1753398"/>
            <a:ext cx="8454712" cy="2165463"/>
          </a:xfrm>
          <a:prstGeom prst="rect">
            <a:avLst/>
          </a:prstGeom>
        </p:spPr>
        <p:txBody>
          <a:bodyPr>
            <a:normAutofit/>
          </a:bodyPr>
          <a:lstStyle>
            <a:lvl1pPr algn="ctr">
              <a:lnSpc>
                <a:spcPts val="2300"/>
              </a:lnSpc>
              <a:spcBef>
                <a:spcPts val="1200"/>
              </a:spcBef>
              <a:spcAft>
                <a:spcPts val="0"/>
              </a:spcAft>
              <a:defRPr sz="2200">
                <a:latin typeface="Calibri" panose="020F0502020204030204" pitchFamily="34" charset="0"/>
                <a:ea typeface="Open Sans" pitchFamily="34" charset="0"/>
                <a:cs typeface="Calibri" panose="020F050202020403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endParaRPr lang="en-US" dirty="0"/>
          </a:p>
        </p:txBody>
      </p:sp>
      <p:sp>
        <p:nvSpPr>
          <p:cNvPr id="12" name="Tab 1">
            <a:extLst>
              <a:ext uri="{FF2B5EF4-FFF2-40B4-BE49-F238E27FC236}">
                <a16:creationId xmlns:a16="http://schemas.microsoft.com/office/drawing/2014/main" id="{13922C03-85BB-4284-B57A-A8A9A9AA23EB}"/>
              </a:ext>
            </a:extLst>
          </p:cNvPr>
          <p:cNvSpPr>
            <a:spLocks noGrp="1"/>
          </p:cNvSpPr>
          <p:nvPr>
            <p:ph type="body" sz="quarter" idx="20" hasCustomPrompt="1"/>
          </p:nvPr>
        </p:nvSpPr>
        <p:spPr>
          <a:xfrm>
            <a:off x="713541" y="4060082"/>
            <a:ext cx="1713260" cy="1713259"/>
          </a:xfrm>
          <a:prstGeom prst="ellipse">
            <a:avLst/>
          </a:prstGeom>
          <a:solidFill>
            <a:srgbClr val="5A5A5A"/>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1</a:t>
            </a:r>
          </a:p>
        </p:txBody>
      </p:sp>
      <p:sp>
        <p:nvSpPr>
          <p:cNvPr id="13" name="Tab 2">
            <a:extLst>
              <a:ext uri="{FF2B5EF4-FFF2-40B4-BE49-F238E27FC236}">
                <a16:creationId xmlns:a16="http://schemas.microsoft.com/office/drawing/2014/main" id="{92EA91B0-A8CC-4BCD-920E-280E25243BA4}"/>
              </a:ext>
            </a:extLst>
          </p:cNvPr>
          <p:cNvSpPr>
            <a:spLocks noGrp="1"/>
          </p:cNvSpPr>
          <p:nvPr>
            <p:ph type="body" sz="quarter" idx="25" hasCustomPrompt="1"/>
          </p:nvPr>
        </p:nvSpPr>
        <p:spPr>
          <a:xfrm>
            <a:off x="2720141" y="4060082"/>
            <a:ext cx="1713260" cy="1713259"/>
          </a:xfrm>
          <a:prstGeom prst="ellipse">
            <a:avLst/>
          </a:prstGeom>
          <a:solidFill>
            <a:srgbClr val="002060"/>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2</a:t>
            </a:r>
          </a:p>
        </p:txBody>
      </p:sp>
      <p:sp>
        <p:nvSpPr>
          <p:cNvPr id="16" name="Tab 3">
            <a:extLst>
              <a:ext uri="{FF2B5EF4-FFF2-40B4-BE49-F238E27FC236}">
                <a16:creationId xmlns:a16="http://schemas.microsoft.com/office/drawing/2014/main" id="{DA880263-8A00-4D9F-AAA7-A89C6E237083}"/>
              </a:ext>
            </a:extLst>
          </p:cNvPr>
          <p:cNvSpPr>
            <a:spLocks noGrp="1"/>
          </p:cNvSpPr>
          <p:nvPr>
            <p:ph type="body" sz="quarter" idx="26" hasCustomPrompt="1"/>
          </p:nvPr>
        </p:nvSpPr>
        <p:spPr>
          <a:xfrm>
            <a:off x="47267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3</a:t>
            </a:r>
          </a:p>
        </p:txBody>
      </p:sp>
      <p:sp>
        <p:nvSpPr>
          <p:cNvPr id="19" name="Tab 4">
            <a:extLst>
              <a:ext uri="{FF2B5EF4-FFF2-40B4-BE49-F238E27FC236}">
                <a16:creationId xmlns:a16="http://schemas.microsoft.com/office/drawing/2014/main" id="{DF517D7A-8759-4320-A5D9-3956606DDC0C}"/>
              </a:ext>
            </a:extLst>
          </p:cNvPr>
          <p:cNvSpPr>
            <a:spLocks noGrp="1"/>
          </p:cNvSpPr>
          <p:nvPr>
            <p:ph type="body" sz="quarter" idx="27" hasCustomPrompt="1"/>
          </p:nvPr>
        </p:nvSpPr>
        <p:spPr>
          <a:xfrm>
            <a:off x="67333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Tab 4</a:t>
            </a:r>
          </a:p>
        </p:txBody>
      </p:sp>
      <p:sp>
        <p:nvSpPr>
          <p:cNvPr id="9" name="Title">
            <a:extLst>
              <a:ext uri="{FF2B5EF4-FFF2-40B4-BE49-F238E27FC236}">
                <a16:creationId xmlns:a16="http://schemas.microsoft.com/office/drawing/2014/main" id="{98CA39F4-FD02-42D9-B278-3FEB9EF5F235}"/>
              </a:ext>
            </a:extLst>
          </p:cNvPr>
          <p:cNvSpPr>
            <a:spLocks noGrp="1"/>
          </p:cNvSpPr>
          <p:nvPr>
            <p:ph type="body" sz="quarter" idx="29" hasCustomPrompt="1"/>
          </p:nvPr>
        </p:nvSpPr>
        <p:spPr>
          <a:xfrm>
            <a:off x="231498" y="331159"/>
            <a:ext cx="8912502" cy="392741"/>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3786381481"/>
      </p:ext>
    </p:extLst>
  </p:cSld>
  <p:clrMapOvr>
    <a:masterClrMapping/>
  </p:clrMapOvr>
  <p:extLst>
    <p:ext uri="{DCECCB84-F9BA-43D5-87BE-67443E8EF086}">
      <p15:sldGuideLst xmlns:p15="http://schemas.microsoft.com/office/powerpoint/2012/main">
        <p15:guide id="1" orient="horz" pos="818" userDrawn="1">
          <p15:clr>
            <a:srgbClr val="FBAE40"/>
          </p15:clr>
        </p15:guide>
        <p15:guide id="2" pos="288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dden Tabs: INTRO">
    <p:spTree>
      <p:nvGrpSpPr>
        <p:cNvPr id="1" name=""/>
        <p:cNvGrpSpPr/>
        <p:nvPr/>
      </p:nvGrpSpPr>
      <p:grpSpPr>
        <a:xfrm>
          <a:off x="0" y="0"/>
          <a:ext cx="0" cy="0"/>
          <a:chOff x="0" y="0"/>
          <a:chExt cx="0" cy="0"/>
        </a:xfrm>
      </p:grpSpPr>
      <p:sp>
        <p:nvSpPr>
          <p:cNvPr id="3" name="Background"/>
          <p:cNvSpPr/>
          <p:nvPr userDrawn="1"/>
        </p:nvSpPr>
        <p:spPr>
          <a:xfrm>
            <a:off x="0" y="762000"/>
            <a:ext cx="9157686" cy="6096001"/>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Shape 2">
            <a:extLst>
              <a:ext uri="{FF2B5EF4-FFF2-40B4-BE49-F238E27FC236}">
                <a16:creationId xmlns:a16="http://schemas.microsoft.com/office/drawing/2014/main" id="{C39053FF-FB92-476E-B9C6-DA80EB6BD7DE}"/>
              </a:ext>
            </a:extLst>
          </p:cNvPr>
          <p:cNvSpPr/>
          <p:nvPr userDrawn="1"/>
        </p:nvSpPr>
        <p:spPr>
          <a:xfrm>
            <a:off x="1962149" y="163713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ab 1">
            <a:extLst>
              <a:ext uri="{FF2B5EF4-FFF2-40B4-BE49-F238E27FC236}">
                <a16:creationId xmlns:a16="http://schemas.microsoft.com/office/drawing/2014/main" id="{20720302-FB78-4009-A29C-9985A97430F1}"/>
              </a:ext>
            </a:extLst>
          </p:cNvPr>
          <p:cNvSpPr/>
          <p:nvPr userDrawn="1"/>
        </p:nvSpPr>
        <p:spPr>
          <a:xfrm>
            <a:off x="364284" y="1637137"/>
            <a:ext cx="2878104" cy="83555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hape 2">
            <a:extLst>
              <a:ext uri="{FF2B5EF4-FFF2-40B4-BE49-F238E27FC236}">
                <a16:creationId xmlns:a16="http://schemas.microsoft.com/office/drawing/2014/main" id="{E1E8CD4C-AF38-46FB-A70C-4AB6A9A70DA2}"/>
              </a:ext>
            </a:extLst>
          </p:cNvPr>
          <p:cNvSpPr/>
          <p:nvPr userDrawn="1"/>
        </p:nvSpPr>
        <p:spPr>
          <a:xfrm>
            <a:off x="1962150"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hape 3">
            <a:extLst>
              <a:ext uri="{FF2B5EF4-FFF2-40B4-BE49-F238E27FC236}">
                <a16:creationId xmlns:a16="http://schemas.microsoft.com/office/drawing/2014/main" id="{21C7BA4E-1463-490E-B31A-4DF7CBFD0749}"/>
              </a:ext>
            </a:extLst>
          </p:cNvPr>
          <p:cNvSpPr/>
          <p:nvPr userDrawn="1"/>
        </p:nvSpPr>
        <p:spPr>
          <a:xfrm>
            <a:off x="1995260"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hape 4">
            <a:extLst>
              <a:ext uri="{FF2B5EF4-FFF2-40B4-BE49-F238E27FC236}">
                <a16:creationId xmlns:a16="http://schemas.microsoft.com/office/drawing/2014/main" id="{55240AA4-9E34-4EBA-A4B1-8FBC46E06FA0}"/>
              </a:ext>
            </a:extLst>
          </p:cNvPr>
          <p:cNvSpPr/>
          <p:nvPr userDrawn="1"/>
        </p:nvSpPr>
        <p:spPr>
          <a:xfrm>
            <a:off x="1967152"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Shape group">
            <a:extLst>
              <a:ext uri="{FF2B5EF4-FFF2-40B4-BE49-F238E27FC236}">
                <a16:creationId xmlns:a16="http://schemas.microsoft.com/office/drawing/2014/main" id="{99C60479-9862-46BF-9586-9D3536DC9D60}"/>
              </a:ext>
            </a:extLst>
          </p:cNvPr>
          <p:cNvGrpSpPr/>
          <p:nvPr userDrawn="1"/>
        </p:nvGrpSpPr>
        <p:grpSpPr>
          <a:xfrm>
            <a:off x="2855234" y="1047477"/>
            <a:ext cx="6302452" cy="5848682"/>
            <a:chOff x="2855234" y="1047477"/>
            <a:chExt cx="6302452" cy="5848682"/>
          </a:xfrm>
          <a:effectLst>
            <a:outerShdw blurRad="127000" sx="102000" sy="102000" algn="ctr" rotWithShape="0">
              <a:prstClr val="black">
                <a:alpha val="20000"/>
              </a:prstClr>
            </a:outerShdw>
          </a:effectLst>
        </p:grpSpPr>
        <p:sp>
          <p:nvSpPr>
            <p:cNvPr id="29" name="Snip Single Corner">
              <a:extLst>
                <a:ext uri="{FF2B5EF4-FFF2-40B4-BE49-F238E27FC236}">
                  <a16:creationId xmlns:a16="http://schemas.microsoft.com/office/drawing/2014/main" id="{658F5EE8-1569-42E9-A55C-FBF339DC2211}"/>
                </a:ext>
              </a:extLst>
            </p:cNvPr>
            <p:cNvSpPr/>
            <p:nvPr userDrawn="1"/>
          </p:nvSpPr>
          <p:spPr>
            <a:xfrm flipH="1">
              <a:off x="3261813" y="1047477"/>
              <a:ext cx="5895873" cy="58486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Single Corner">
              <a:extLst>
                <a:ext uri="{FF2B5EF4-FFF2-40B4-BE49-F238E27FC236}">
                  <a16:creationId xmlns:a16="http://schemas.microsoft.com/office/drawing/2014/main" id="{F4A6A73B-D58B-4619-986E-7999EDECD475}"/>
                </a:ext>
              </a:extLst>
            </p:cNvPr>
            <p:cNvSpPr/>
            <p:nvPr userDrawn="1"/>
          </p:nvSpPr>
          <p:spPr>
            <a:xfrm flipH="1">
              <a:off x="2855234" y="1047477"/>
              <a:ext cx="592815" cy="5848681"/>
            </a:xfrm>
            <a:custGeom>
              <a:avLst/>
              <a:gdLst>
                <a:gd name="connsiteX0" fmla="*/ 0 w 2488290"/>
                <a:gd name="connsiteY0" fmla="*/ 0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0 w 2488290"/>
                <a:gd name="connsiteY5" fmla="*/ 0 h 5847402"/>
                <a:gd name="connsiteX0" fmla="*/ 1847850 w 2488290"/>
                <a:gd name="connsiteY0" fmla="*/ 28575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1847850 w 2488290"/>
                <a:gd name="connsiteY5" fmla="*/ 28575 h 5847402"/>
                <a:gd name="connsiteX0" fmla="*/ 0 w 640440"/>
                <a:gd name="connsiteY0" fmla="*/ 28575 h 5847402"/>
                <a:gd name="connsiteX1" fmla="*/ 225717 w 640440"/>
                <a:gd name="connsiteY1" fmla="*/ 0 h 5847402"/>
                <a:gd name="connsiteX2" fmla="*/ 640440 w 640440"/>
                <a:gd name="connsiteY2" fmla="*/ 414723 h 5847402"/>
                <a:gd name="connsiteX3" fmla="*/ 640440 w 640440"/>
                <a:gd name="connsiteY3" fmla="*/ 5847402 h 5847402"/>
                <a:gd name="connsiteX4" fmla="*/ 95250 w 640440"/>
                <a:gd name="connsiteY4" fmla="*/ 5847402 h 5847402"/>
                <a:gd name="connsiteX5" fmla="*/ 0 w 640440"/>
                <a:gd name="connsiteY5" fmla="*/ 28575 h 5847402"/>
                <a:gd name="connsiteX0" fmla="*/ 0 w 602340"/>
                <a:gd name="connsiteY0" fmla="*/ 9525 h 5847402"/>
                <a:gd name="connsiteX1" fmla="*/ 187617 w 602340"/>
                <a:gd name="connsiteY1" fmla="*/ 0 h 5847402"/>
                <a:gd name="connsiteX2" fmla="*/ 602340 w 602340"/>
                <a:gd name="connsiteY2" fmla="*/ 414723 h 5847402"/>
                <a:gd name="connsiteX3" fmla="*/ 602340 w 602340"/>
                <a:gd name="connsiteY3" fmla="*/ 5847402 h 5847402"/>
                <a:gd name="connsiteX4" fmla="*/ 57150 w 602340"/>
                <a:gd name="connsiteY4" fmla="*/ 5847402 h 5847402"/>
                <a:gd name="connsiteX5" fmla="*/ 0 w 602340"/>
                <a:gd name="connsiteY5" fmla="*/ 9525 h 5847402"/>
                <a:gd name="connsiteX0" fmla="*/ 0 w 592815"/>
                <a:gd name="connsiteY0" fmla="*/ 0 h 5875977"/>
                <a:gd name="connsiteX1" fmla="*/ 178092 w 592815"/>
                <a:gd name="connsiteY1" fmla="*/ 28575 h 5875977"/>
                <a:gd name="connsiteX2" fmla="*/ 592815 w 592815"/>
                <a:gd name="connsiteY2" fmla="*/ 443298 h 5875977"/>
                <a:gd name="connsiteX3" fmla="*/ 592815 w 592815"/>
                <a:gd name="connsiteY3" fmla="*/ 5875977 h 5875977"/>
                <a:gd name="connsiteX4" fmla="*/ 47625 w 592815"/>
                <a:gd name="connsiteY4" fmla="*/ 5875977 h 5875977"/>
                <a:gd name="connsiteX5" fmla="*/ 0 w 592815"/>
                <a:gd name="connsiteY5" fmla="*/ 0 h 5875977"/>
                <a:gd name="connsiteX0" fmla="*/ 0 w 592815"/>
                <a:gd name="connsiteY0" fmla="*/ 0 h 5848681"/>
                <a:gd name="connsiteX1" fmla="*/ 178092 w 592815"/>
                <a:gd name="connsiteY1" fmla="*/ 1279 h 5848681"/>
                <a:gd name="connsiteX2" fmla="*/ 592815 w 592815"/>
                <a:gd name="connsiteY2" fmla="*/ 416002 h 5848681"/>
                <a:gd name="connsiteX3" fmla="*/ 592815 w 592815"/>
                <a:gd name="connsiteY3" fmla="*/ 5848681 h 5848681"/>
                <a:gd name="connsiteX4" fmla="*/ 47625 w 592815"/>
                <a:gd name="connsiteY4" fmla="*/ 5848681 h 5848681"/>
                <a:gd name="connsiteX5" fmla="*/ 0 w 592815"/>
                <a:gd name="connsiteY5" fmla="*/ 0 h 58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15" h="5848681">
                  <a:moveTo>
                    <a:pt x="0" y="0"/>
                  </a:moveTo>
                  <a:lnTo>
                    <a:pt x="178092" y="1279"/>
                  </a:lnTo>
                  <a:lnTo>
                    <a:pt x="592815" y="416002"/>
                  </a:lnTo>
                  <a:lnTo>
                    <a:pt x="592815" y="5848681"/>
                  </a:lnTo>
                  <a:lnTo>
                    <a:pt x="47625" y="5848681"/>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
        <p:nvSpPr>
          <p:cNvPr id="17" name="Title">
            <a:extLst>
              <a:ext uri="{FF2B5EF4-FFF2-40B4-BE49-F238E27FC236}">
                <a16:creationId xmlns:a16="http://schemas.microsoft.com/office/drawing/2014/main" id="{78AF9F1C-CE27-4D85-9BAC-6BDFD958F9F7}"/>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4" name="Tab Text">
            <a:extLst>
              <a:ext uri="{FF2B5EF4-FFF2-40B4-BE49-F238E27FC236}">
                <a16:creationId xmlns:a16="http://schemas.microsoft.com/office/drawing/2014/main" id="{F1436E55-2038-4AFC-BFD9-18AF6DA817FC}"/>
              </a:ext>
            </a:extLst>
          </p:cNvPr>
          <p:cNvSpPr>
            <a:spLocks noGrp="1"/>
          </p:cNvSpPr>
          <p:nvPr>
            <p:ph type="body" sz="quarter" idx="33" hasCustomPrompt="1"/>
          </p:nvPr>
        </p:nvSpPr>
        <p:spPr>
          <a:xfrm>
            <a:off x="3854628" y="5197974"/>
            <a:ext cx="4202253" cy="1339012"/>
          </a:xfrm>
          <a:prstGeom prst="rect">
            <a:avLst/>
          </a:prstGeom>
        </p:spPr>
        <p:txBody>
          <a:bodyPr anchor="t" anchorCtr="0"/>
          <a:lstStyle>
            <a:lvl1pPr algn="ctr">
              <a:lnSpc>
                <a:spcPts val="2100"/>
              </a:lnSpc>
              <a:defRPr sz="22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add text</a:t>
            </a:r>
          </a:p>
        </p:txBody>
      </p:sp>
      <p:sp>
        <p:nvSpPr>
          <p:cNvPr id="15" name="Tab Picture">
            <a:extLst>
              <a:ext uri="{FF2B5EF4-FFF2-40B4-BE49-F238E27FC236}">
                <a16:creationId xmlns:a16="http://schemas.microsoft.com/office/drawing/2014/main" id="{656C6F2F-D095-44C5-A9AE-99980373597C}"/>
              </a:ext>
            </a:extLst>
          </p:cNvPr>
          <p:cNvSpPr>
            <a:spLocks noGrp="1"/>
          </p:cNvSpPr>
          <p:nvPr>
            <p:ph type="pic" sz="quarter" idx="14"/>
          </p:nvPr>
        </p:nvSpPr>
        <p:spPr>
          <a:xfrm>
            <a:off x="4336132" y="2256331"/>
            <a:ext cx="3308252" cy="2728481"/>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6" name="Text Tab 1">
            <a:extLst>
              <a:ext uri="{FF2B5EF4-FFF2-40B4-BE49-F238E27FC236}">
                <a16:creationId xmlns:a16="http://schemas.microsoft.com/office/drawing/2014/main" id="{34B040E7-6683-4298-B28A-3B5A68E970F8}"/>
              </a:ext>
            </a:extLst>
          </p:cNvPr>
          <p:cNvSpPr>
            <a:spLocks noGrp="1"/>
          </p:cNvSpPr>
          <p:nvPr>
            <p:ph type="body" sz="quarter" idx="35" hasCustomPrompt="1"/>
          </p:nvPr>
        </p:nvSpPr>
        <p:spPr>
          <a:xfrm>
            <a:off x="552450" y="1637136"/>
            <a:ext cx="2209800" cy="847565"/>
          </a:xfrm>
          <a:prstGeom prst="rect">
            <a:avLst/>
          </a:prstGeom>
        </p:spPr>
        <p:txBody>
          <a:bodyPr anchor="ctr"/>
          <a:lstStyle>
            <a:lvl1pPr algn="ctr">
              <a:lnSpc>
                <a:spcPts val="2600"/>
              </a:lnSpc>
              <a:defRPr sz="2400" b="1">
                <a:solidFill>
                  <a:schemeClr val="bg1"/>
                </a:solidFill>
                <a:latin typeface="Calibri" panose="020F0502020204030204" pitchFamily="34" charset="0"/>
                <a:cs typeface="Calibri" panose="020F0502020204030204" pitchFamily="34" charset="0"/>
              </a:defRPr>
            </a:lvl1pPr>
          </a:lstStyle>
          <a:p>
            <a:pPr lvl="0"/>
            <a:r>
              <a:rPr lang="en-US" dirty="0"/>
              <a:t>Tab 1</a:t>
            </a:r>
          </a:p>
        </p:txBody>
      </p:sp>
      <p:sp>
        <p:nvSpPr>
          <p:cNvPr id="18" name="Developer note">
            <a:extLst>
              <a:ext uri="{FF2B5EF4-FFF2-40B4-BE49-F238E27FC236}">
                <a16:creationId xmlns:a16="http://schemas.microsoft.com/office/drawing/2014/main" id="{BB36D245-197E-4291-A8EE-AF134A3107D3}"/>
              </a:ext>
            </a:extLst>
          </p:cNvPr>
          <p:cNvSpPr>
            <a:spLocks noGrp="1"/>
          </p:cNvSpPr>
          <p:nvPr>
            <p:ph type="body" sz="quarter" idx="23" hasCustomPrompt="1"/>
          </p:nvPr>
        </p:nvSpPr>
        <p:spPr>
          <a:xfrm>
            <a:off x="3642794" y="1286332"/>
            <a:ext cx="4531147" cy="633966"/>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P.U. and copy elements from master to base (next mater page).</a:t>
            </a:r>
            <a:br>
              <a:rPr lang="en-US" dirty="0"/>
            </a:br>
            <a:r>
              <a:rPr lang="en-US" dirty="0"/>
              <a:t>Intro has all small gray tabs (delete top large tab-gray underneath).</a:t>
            </a:r>
          </a:p>
        </p:txBody>
      </p:sp>
    </p:spTree>
    <p:custDataLst>
      <p:tags r:id="rId1"/>
    </p:custDataLst>
    <p:extLst>
      <p:ext uri="{BB962C8B-B14F-4D97-AF65-F5344CB8AC3E}">
        <p14:creationId xmlns:p14="http://schemas.microsoft.com/office/powerpoint/2010/main" val="1066022329"/>
      </p:ext>
    </p:extLst>
  </p:cSld>
  <p:clrMapOvr>
    <a:masterClrMapping/>
  </p:clrMapOvr>
  <p:extLst>
    <p:ext uri="{DCECCB84-F9BA-43D5-87BE-67443E8EF086}">
      <p15:sldGuideLst xmlns:p15="http://schemas.microsoft.com/office/powerpoint/2012/main">
        <p15:guide id="1" pos="12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idden Tabs: BASE">
    <p:spTree>
      <p:nvGrpSpPr>
        <p:cNvPr id="1" name=""/>
        <p:cNvGrpSpPr/>
        <p:nvPr/>
      </p:nvGrpSpPr>
      <p:grpSpPr>
        <a:xfrm>
          <a:off x="0" y="0"/>
          <a:ext cx="0" cy="0"/>
          <a:chOff x="0" y="0"/>
          <a:chExt cx="0" cy="0"/>
        </a:xfrm>
      </p:grpSpPr>
      <p:sp>
        <p:nvSpPr>
          <p:cNvPr id="3" name="Background"/>
          <p:cNvSpPr/>
          <p:nvPr userDrawn="1"/>
        </p:nvSpPr>
        <p:spPr>
          <a:xfrm>
            <a:off x="0" y="762000"/>
            <a:ext cx="9157686" cy="6096001"/>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a:extLst>
              <a:ext uri="{FF2B5EF4-FFF2-40B4-BE49-F238E27FC236}">
                <a16:creationId xmlns:a16="http://schemas.microsoft.com/office/drawing/2014/main" id="{78AF9F1C-CE27-4D85-9BAC-6BDFD958F9F7}"/>
              </a:ext>
            </a:extLst>
          </p:cNvPr>
          <p:cNvSpPr>
            <a:spLocks noGrp="1"/>
          </p:cNvSpPr>
          <p:nvPr>
            <p:ph type="title" hasCustomPrompt="1"/>
          </p:nvPr>
        </p:nvSpPr>
        <p:spPr>
          <a:xfrm>
            <a:off x="231498" y="340685"/>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3" name="Developer note">
            <a:extLst>
              <a:ext uri="{FF2B5EF4-FFF2-40B4-BE49-F238E27FC236}">
                <a16:creationId xmlns:a16="http://schemas.microsoft.com/office/drawing/2014/main" id="{B87EAEA8-B330-4F8D-AD6E-397B4221ED97}"/>
              </a:ext>
            </a:extLst>
          </p:cNvPr>
          <p:cNvSpPr>
            <a:spLocks noGrp="1"/>
          </p:cNvSpPr>
          <p:nvPr>
            <p:ph type="body" sz="quarter" idx="23" hasCustomPrompt="1"/>
          </p:nvPr>
        </p:nvSpPr>
        <p:spPr>
          <a:xfrm>
            <a:off x="555017" y="2029038"/>
            <a:ext cx="3607023" cy="633966"/>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Use this as base to create interaction. </a:t>
            </a:r>
            <a:br>
              <a:rPr lang="en-US" dirty="0"/>
            </a:br>
            <a:r>
              <a:rPr lang="en-US" dirty="0"/>
              <a:t>P.U. and copy tabs from master</a:t>
            </a:r>
          </a:p>
        </p:txBody>
      </p:sp>
    </p:spTree>
    <p:custDataLst>
      <p:tags r:id="rId1"/>
    </p:custDataLst>
    <p:extLst>
      <p:ext uri="{BB962C8B-B14F-4D97-AF65-F5344CB8AC3E}">
        <p14:creationId xmlns:p14="http://schemas.microsoft.com/office/powerpoint/2010/main" val="174047849"/>
      </p:ext>
    </p:extLst>
  </p:cSld>
  <p:clrMapOvr>
    <a:masterClrMapping/>
  </p:clrMapOvr>
  <p:extLst>
    <p:ext uri="{DCECCB84-F9BA-43D5-87BE-67443E8EF086}">
      <p15:sldGuideLst xmlns:p15="http://schemas.microsoft.com/office/powerpoint/2012/main">
        <p15:guide id="1" pos="12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rant Tabs: INTR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67EC5-35B7-4506-9B4B-B0B312DF3F2A}"/>
              </a:ext>
            </a:extLst>
          </p:cNvPr>
          <p:cNvSpPr/>
          <p:nvPr userDrawn="1"/>
        </p:nvSpPr>
        <p:spPr>
          <a:xfrm>
            <a:off x="664755"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id="{77CB1D1E-2CAE-4ED9-BB18-A7D38449A532}"/>
              </a:ext>
            </a:extLst>
          </p:cNvPr>
          <p:cNvSpPr/>
          <p:nvPr userDrawn="1"/>
        </p:nvSpPr>
        <p:spPr>
          <a:xfrm>
            <a:off x="4661987"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6" name="Rectangle 3">
            <a:extLst>
              <a:ext uri="{FF2B5EF4-FFF2-40B4-BE49-F238E27FC236}">
                <a16:creationId xmlns:a16="http://schemas.microsoft.com/office/drawing/2014/main"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5" name="Rectangle 4">
            <a:extLst>
              <a:ext uri="{FF2B5EF4-FFF2-40B4-BE49-F238E27FC236}">
                <a16:creationId xmlns:a16="http://schemas.microsoft.com/office/drawing/2014/main"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7" name="Tab text 1">
            <a:extLst>
              <a:ext uri="{FF2B5EF4-FFF2-40B4-BE49-F238E27FC236}">
                <a16:creationId xmlns:a16="http://schemas.microsoft.com/office/drawing/2014/main"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id="{04A32E6C-BDEF-40AD-B515-EF1F8B11338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pic>
        <p:nvPicPr>
          <p:cNvPr id="22" name="Circle 45">
            <a:extLst>
              <a:ext uri="{FF2B5EF4-FFF2-40B4-BE49-F238E27FC236}">
                <a16:creationId xmlns:a16="http://schemas.microsoft.com/office/drawing/2014/main"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27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58165629"/>
      </p:ext>
    </p:extLst>
  </p:cSld>
  <p:clrMapOvr>
    <a:masterClrMapping/>
  </p:clrMapOvr>
  <p:extLst>
    <p:ext uri="{DCECCB84-F9BA-43D5-87BE-67443E8EF086}">
      <p15:sldGuideLst xmlns:p15="http://schemas.microsoft.com/office/powerpoint/2012/main">
        <p15:guide id="1" orient="horz" pos="2159" userDrawn="1">
          <p15:clr>
            <a:srgbClr val="FBAE40"/>
          </p15:clr>
        </p15:guide>
        <p15:guide id="2" orient="horz" pos="818" userDrawn="1">
          <p15:clr>
            <a:srgbClr val="FBAE40"/>
          </p15:clr>
        </p15:guide>
        <p15:guide id="3" pos="288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adrant Tabs: Tab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67EC5-35B7-4506-9B4B-B0B312DF3F2A}"/>
              </a:ext>
            </a:extLst>
          </p:cNvPr>
          <p:cNvSpPr/>
          <p:nvPr userDrawn="1"/>
        </p:nvSpPr>
        <p:spPr>
          <a:xfrm>
            <a:off x="664755" y="1126981"/>
            <a:ext cx="3840480" cy="25579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id="{77CB1D1E-2CAE-4ED9-BB18-A7D38449A532}"/>
              </a:ext>
            </a:extLst>
          </p:cNvPr>
          <p:cNvSpPr/>
          <p:nvPr userDrawn="1"/>
        </p:nvSpPr>
        <p:spPr>
          <a:xfrm>
            <a:off x="4661987"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6" name="Rectangle 3">
            <a:extLst>
              <a:ext uri="{FF2B5EF4-FFF2-40B4-BE49-F238E27FC236}">
                <a16:creationId xmlns:a16="http://schemas.microsoft.com/office/drawing/2014/main"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5" name="Rectangle 4">
            <a:extLst>
              <a:ext uri="{FF2B5EF4-FFF2-40B4-BE49-F238E27FC236}">
                <a16:creationId xmlns:a16="http://schemas.microsoft.com/office/drawing/2014/main"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7" name="Tab text 1">
            <a:extLst>
              <a:ext uri="{FF2B5EF4-FFF2-40B4-BE49-F238E27FC236}">
                <a16:creationId xmlns:a16="http://schemas.microsoft.com/office/drawing/2014/main"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lnSpc>
                <a:spcPts val="2500"/>
              </a:lnSpc>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a:p>
            <a:pPr lvl="1"/>
            <a:r>
              <a:rPr lang="en-US" dirty="0"/>
              <a:t>Second level</a:t>
            </a:r>
          </a:p>
        </p:txBody>
      </p:sp>
      <p:sp>
        <p:nvSpPr>
          <p:cNvPr id="19" name="Tab text 2">
            <a:extLst>
              <a:ext uri="{FF2B5EF4-FFF2-40B4-BE49-F238E27FC236}">
                <a16:creationId xmlns:a16="http://schemas.microsoft.com/office/drawing/2014/main"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id="{04A32E6C-BDEF-40AD-B515-EF1F8B11338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pic>
        <p:nvPicPr>
          <p:cNvPr id="22" name="Circle 0">
            <a:extLst>
              <a:ext uri="{FF2B5EF4-FFF2-40B4-BE49-F238E27FC236}">
                <a16:creationId xmlns:a16="http://schemas.microsoft.com/office/drawing/2014/main"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21920507"/>
      </p:ext>
    </p:extLst>
  </p:cSld>
  <p:clrMapOvr>
    <a:masterClrMapping/>
  </p:clrMapOvr>
  <p:extLst>
    <p:ext uri="{DCECCB84-F9BA-43D5-87BE-67443E8EF086}">
      <p15:sldGuideLst xmlns:p15="http://schemas.microsoft.com/office/powerpoint/2012/main">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2096-FD84-29B7-C590-1D2A4AF4C213}"/>
              </a:ext>
            </a:extLst>
          </p:cNvPr>
          <p:cNvSpPr>
            <a:spLocks noGrp="1"/>
          </p:cNvSpPr>
          <p:nvPr>
            <p:ph type="title"/>
          </p:nvPr>
        </p:nvSpPr>
        <p:spPr>
          <a:xfrm>
            <a:off x="628650" y="365125"/>
            <a:ext cx="7886700" cy="816611"/>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AF102691-9592-64B5-1FB1-EC2614418815}"/>
              </a:ext>
            </a:extLst>
          </p:cNvPr>
          <p:cNvSpPr>
            <a:spLocks noGrp="1"/>
          </p:cNvSpPr>
          <p:nvPr>
            <p:ph sz="quarter" idx="10"/>
          </p:nvPr>
        </p:nvSpPr>
        <p:spPr>
          <a:xfrm>
            <a:off x="628650" y="1878013"/>
            <a:ext cx="3718906" cy="428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18AAAAA0-B6BF-FDE5-29AD-ED3FF3606F68}"/>
              </a:ext>
            </a:extLst>
          </p:cNvPr>
          <p:cNvSpPr>
            <a:spLocks noGrp="1"/>
          </p:cNvSpPr>
          <p:nvPr>
            <p:ph type="body" sz="quarter" idx="11"/>
          </p:nvPr>
        </p:nvSpPr>
        <p:spPr>
          <a:xfrm>
            <a:off x="4796445" y="1878013"/>
            <a:ext cx="3718905" cy="428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AC058205-0ED1-8ADD-E60A-18C2FEA92FAB}"/>
              </a:ext>
            </a:extLst>
          </p:cNvPr>
          <p:cNvSpPr>
            <a:spLocks noGrp="1"/>
          </p:cNvSpPr>
          <p:nvPr>
            <p:ph type="body" sz="quarter" idx="12"/>
          </p:nvPr>
        </p:nvSpPr>
        <p:spPr>
          <a:xfrm>
            <a:off x="628650" y="1280161"/>
            <a:ext cx="3719513" cy="49942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E746C4FE-86C0-B4A8-C2B6-3FB185E7E9CD}"/>
              </a:ext>
            </a:extLst>
          </p:cNvPr>
          <p:cNvSpPr>
            <a:spLocks noGrp="1"/>
          </p:cNvSpPr>
          <p:nvPr>
            <p:ph type="body" sz="quarter" idx="13"/>
          </p:nvPr>
        </p:nvSpPr>
        <p:spPr>
          <a:xfrm>
            <a:off x="4796445" y="1282933"/>
            <a:ext cx="3719513" cy="49942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6031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adrant Tabs: Tab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id="{77CB1D1E-2CAE-4ED9-BB18-A7D38449A532}"/>
              </a:ext>
            </a:extLst>
          </p:cNvPr>
          <p:cNvSpPr/>
          <p:nvPr userDrawn="1"/>
        </p:nvSpPr>
        <p:spPr>
          <a:xfrm>
            <a:off x="4661987" y="1126981"/>
            <a:ext cx="3840480" cy="25579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6" name="Rectangle 3">
            <a:extLst>
              <a:ext uri="{FF2B5EF4-FFF2-40B4-BE49-F238E27FC236}">
                <a16:creationId xmlns:a16="http://schemas.microsoft.com/office/drawing/2014/main"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5" name="Rectangle 4">
            <a:extLst>
              <a:ext uri="{FF2B5EF4-FFF2-40B4-BE49-F238E27FC236}">
                <a16:creationId xmlns:a16="http://schemas.microsoft.com/office/drawing/2014/main"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7" name="Tab text 1">
            <a:extLst>
              <a:ext uri="{FF2B5EF4-FFF2-40B4-BE49-F238E27FC236}">
                <a16:creationId xmlns:a16="http://schemas.microsoft.com/office/drawing/2014/main"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lnSpc>
                <a:spcPts val="2500"/>
              </a:lnSpc>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a:p>
            <a:pPr lvl="1"/>
            <a:r>
              <a:rPr lang="en-US" dirty="0"/>
              <a:t>Second level</a:t>
            </a:r>
          </a:p>
        </p:txBody>
      </p:sp>
      <p:sp>
        <p:nvSpPr>
          <p:cNvPr id="21" name="Tab text 3">
            <a:extLst>
              <a:ext uri="{FF2B5EF4-FFF2-40B4-BE49-F238E27FC236}">
                <a16:creationId xmlns:a16="http://schemas.microsoft.com/office/drawing/2014/main"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id="{04A32E6C-BDEF-40AD-B515-EF1F8B113386}"/>
              </a:ext>
            </a:extLst>
          </p:cNvPr>
          <p:cNvSpPr>
            <a:spLocks noGrp="1"/>
          </p:cNvSpPr>
          <p:nvPr>
            <p:ph type="title" hasCustomPrompt="1"/>
          </p:nvPr>
        </p:nvSpPr>
        <p:spPr>
          <a:xfrm>
            <a:off x="231498" y="319418"/>
            <a:ext cx="8912502" cy="404482"/>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pic>
        <p:nvPicPr>
          <p:cNvPr id="22" name="Circle 90">
            <a:extLst>
              <a:ext uri="{FF2B5EF4-FFF2-40B4-BE49-F238E27FC236}">
                <a16:creationId xmlns:a16="http://schemas.microsoft.com/office/drawing/2014/main"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54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614506439"/>
      </p:ext>
    </p:extLst>
  </p:cSld>
  <p:clrMapOvr>
    <a:masterClrMapping/>
  </p:clrMapOvr>
  <p:extLst>
    <p:ext uri="{DCECCB84-F9BA-43D5-87BE-67443E8EF086}">
      <p15:sldGuideLst xmlns:p15="http://schemas.microsoft.com/office/powerpoint/2012/main">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adrant Tabs: Tab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id="{77CB1D1E-2CAE-4ED9-BB18-A7D38449A532}"/>
              </a:ext>
            </a:extLst>
          </p:cNvPr>
          <p:cNvSpPr/>
          <p:nvPr userDrawn="1"/>
        </p:nvSpPr>
        <p:spPr>
          <a:xfrm>
            <a:off x="4661987"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6" name="Rectangle 3">
            <a:extLst>
              <a:ext uri="{FF2B5EF4-FFF2-40B4-BE49-F238E27FC236}">
                <a16:creationId xmlns:a16="http://schemas.microsoft.com/office/drawing/2014/main" id="{4F589675-8C3D-41DF-BC2C-B5BEC6E29DC5}"/>
              </a:ext>
            </a:extLst>
          </p:cNvPr>
          <p:cNvSpPr/>
          <p:nvPr userDrawn="1"/>
        </p:nvSpPr>
        <p:spPr>
          <a:xfrm>
            <a:off x="4661987" y="3826424"/>
            <a:ext cx="3840480" cy="25579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5" name="Rectangle 4">
            <a:extLst>
              <a:ext uri="{FF2B5EF4-FFF2-40B4-BE49-F238E27FC236}">
                <a16:creationId xmlns:a16="http://schemas.microsoft.com/office/drawing/2014/main"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7" name="Tab text 1">
            <a:extLst>
              <a:ext uri="{FF2B5EF4-FFF2-40B4-BE49-F238E27FC236}">
                <a16:creationId xmlns:a16="http://schemas.microsoft.com/office/drawing/2014/main"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solidFill>
                  <a:schemeClr val="bg1"/>
                </a:solidFill>
                <a:latin typeface="Calibri" panose="020F0502020204030204" pitchFamily="34" charset="0"/>
                <a:ea typeface="Open Sans" panose="020B0606030504020204" pitchFamily="34" charset="0"/>
                <a:cs typeface="Calibri" panose="020F050202020403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a:p>
            <a:pPr lvl="1"/>
            <a:r>
              <a:rPr lang="en-US" dirty="0"/>
              <a:t>Second level</a:t>
            </a:r>
          </a:p>
        </p:txBody>
      </p:sp>
      <p:sp>
        <p:nvSpPr>
          <p:cNvPr id="20" name="Tab text 4">
            <a:extLst>
              <a:ext uri="{FF2B5EF4-FFF2-40B4-BE49-F238E27FC236}">
                <a16:creationId xmlns:a16="http://schemas.microsoft.com/office/drawing/2014/main"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id="{04A32E6C-BDEF-40AD-B515-EF1F8B11338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pic>
        <p:nvPicPr>
          <p:cNvPr id="22" name="Circle 180">
            <a:extLst>
              <a:ext uri="{FF2B5EF4-FFF2-40B4-BE49-F238E27FC236}">
                <a16:creationId xmlns:a16="http://schemas.microsoft.com/office/drawing/2014/main"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08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732121666"/>
      </p:ext>
    </p:extLst>
  </p:cSld>
  <p:clrMapOvr>
    <a:masterClrMapping/>
  </p:clrMapOvr>
  <p:extLst>
    <p:ext uri="{DCECCB84-F9BA-43D5-87BE-67443E8EF086}">
      <p15:sldGuideLst xmlns:p15="http://schemas.microsoft.com/office/powerpoint/2012/main">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adrant Tabs: Tab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id="{77CB1D1E-2CAE-4ED9-BB18-A7D38449A532}"/>
              </a:ext>
            </a:extLst>
          </p:cNvPr>
          <p:cNvSpPr/>
          <p:nvPr userDrawn="1"/>
        </p:nvSpPr>
        <p:spPr>
          <a:xfrm>
            <a:off x="4661987"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6" name="Rectangle 3">
            <a:extLst>
              <a:ext uri="{FF2B5EF4-FFF2-40B4-BE49-F238E27FC236}">
                <a16:creationId xmlns:a16="http://schemas.microsoft.com/office/drawing/2014/main" id="{4F589675-8C3D-41DF-BC2C-B5BEC6E29DC5}"/>
              </a:ext>
            </a:extLst>
          </p:cNvPr>
          <p:cNvSpPr/>
          <p:nvPr userDrawn="1"/>
        </p:nvSpPr>
        <p:spPr>
          <a:xfrm>
            <a:off x="4661987" y="3826424"/>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5" name="Rectangle 4">
            <a:extLst>
              <a:ext uri="{FF2B5EF4-FFF2-40B4-BE49-F238E27FC236}">
                <a16:creationId xmlns:a16="http://schemas.microsoft.com/office/drawing/2014/main" id="{BC48194A-1F03-401F-AC42-4281DDD2E259}"/>
              </a:ext>
            </a:extLst>
          </p:cNvPr>
          <p:cNvSpPr/>
          <p:nvPr userDrawn="1"/>
        </p:nvSpPr>
        <p:spPr>
          <a:xfrm>
            <a:off x="664755" y="3826424"/>
            <a:ext cx="3840480" cy="25579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7" name="Tab text 1">
            <a:extLst>
              <a:ext uri="{FF2B5EF4-FFF2-40B4-BE49-F238E27FC236}">
                <a16:creationId xmlns:a16="http://schemas.microsoft.com/office/drawing/2014/main"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lgn="ctr">
              <a:lnSpc>
                <a:spcPts val="2500"/>
              </a:lnSpc>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a:p>
            <a:pPr lvl="1"/>
            <a:r>
              <a:rPr lang="en-US" dirty="0"/>
              <a:t>Second level</a:t>
            </a:r>
          </a:p>
        </p:txBody>
      </p:sp>
      <p:sp>
        <p:nvSpPr>
          <p:cNvPr id="18" name="Title">
            <a:extLst>
              <a:ext uri="{FF2B5EF4-FFF2-40B4-BE49-F238E27FC236}">
                <a16:creationId xmlns:a16="http://schemas.microsoft.com/office/drawing/2014/main" id="{04A32E6C-BDEF-40AD-B515-EF1F8B11338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pic>
        <p:nvPicPr>
          <p:cNvPr id="22" name="Circle 270">
            <a:extLst>
              <a:ext uri="{FF2B5EF4-FFF2-40B4-BE49-F238E27FC236}">
                <a16:creationId xmlns:a16="http://schemas.microsoft.com/office/drawing/2014/main"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62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585081449"/>
      </p:ext>
    </p:extLst>
  </p:cSld>
  <p:clrMapOvr>
    <a:masterClrMapping/>
  </p:clrMapOvr>
  <p:extLst>
    <p:ext uri="{DCECCB84-F9BA-43D5-87BE-67443E8EF086}">
      <p15:sldGuideLst xmlns:p15="http://schemas.microsoft.com/office/powerpoint/2012/main">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C: INTR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B12C9C-F697-447A-A6EF-51311227A952}"/>
              </a:ext>
            </a:extLst>
          </p:cNvPr>
          <p:cNvSpPr/>
          <p:nvPr userDrawn="1"/>
        </p:nvSpPr>
        <p:spPr>
          <a:xfrm>
            <a:off x="2" y="4394364"/>
            <a:ext cx="9144000" cy="12180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9" name="KC">
            <a:extLst>
              <a:ext uri="{FF2B5EF4-FFF2-40B4-BE49-F238E27FC236}">
                <a16:creationId xmlns:a16="http://schemas.microsoft.com/office/drawing/2014/main" id="{78B6D2AD-2E7C-433C-B412-8F756AA94F5D}"/>
              </a:ext>
            </a:extLst>
          </p:cNvPr>
          <p:cNvSpPr>
            <a:spLocks noGrp="1"/>
          </p:cNvSpPr>
          <p:nvPr>
            <p:ph type="body" sz="quarter" idx="10" hasCustomPrompt="1"/>
          </p:nvPr>
        </p:nvSpPr>
        <p:spPr>
          <a:xfrm>
            <a:off x="964098" y="4547468"/>
            <a:ext cx="4294463" cy="893254"/>
          </a:xfrm>
          <a:prstGeom prst="rect">
            <a:avLst/>
          </a:prstGeom>
        </p:spPr>
        <p:txBody>
          <a:bodyPr anchor="ctr" anchorCtr="0">
            <a:normAutofit/>
          </a:bodyPr>
          <a:lstStyle>
            <a:lvl1pPr marL="0" indent="0">
              <a:buNone/>
              <a:defRPr sz="2600" b="1"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Knowledge Check #</a:t>
            </a:r>
          </a:p>
        </p:txBody>
      </p:sp>
      <p:sp>
        <p:nvSpPr>
          <p:cNvPr id="14" name="Footer">
            <a:extLst>
              <a:ext uri="{FF2B5EF4-FFF2-40B4-BE49-F238E27FC236}">
                <a16:creationId xmlns:a16="http://schemas.microsoft.com/office/drawing/2014/main" id="{3E021DB6-20DC-46E0-8167-0ED47CE10E51}"/>
              </a:ext>
            </a:extLst>
          </p:cNvPr>
          <p:cNvSpPr txBox="1">
            <a:spLocks/>
          </p:cNvSpPr>
          <p:nvPr userDrawn="1"/>
        </p:nvSpPr>
        <p:spPr>
          <a:xfrm>
            <a:off x="2" y="6221473"/>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endParaRPr lang="en-US" sz="1865" b="1" i="1" dirty="0">
              <a:solidFill>
                <a:schemeClr val="tx1"/>
              </a:solidFill>
              <a:latin typeface="Calibri" panose="020F0502020204030204" pitchFamily="34" charset="0"/>
              <a:cs typeface="Calibri" panose="020F0502020204030204" pitchFamily="34" charset="0"/>
            </a:endParaRPr>
          </a:p>
        </p:txBody>
      </p:sp>
      <p:sp>
        <p:nvSpPr>
          <p:cNvPr id="11" name="Screen Title">
            <a:extLst>
              <a:ext uri="{FF2B5EF4-FFF2-40B4-BE49-F238E27FC236}">
                <a16:creationId xmlns:a16="http://schemas.microsoft.com/office/drawing/2014/main" id="{897269F2-DC8B-45CA-AFEB-F54C293D986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cs typeface="Calibri" panose="020F0502020204030204" pitchFamily="34" charset="0"/>
              </a:defRPr>
            </a:lvl1pPr>
          </a:lstStyle>
          <a:p>
            <a:pPr lvl="0"/>
            <a:r>
              <a:rPr lang="en-US" dirty="0"/>
              <a:t>Type in Screen Title</a:t>
            </a:r>
          </a:p>
        </p:txBody>
      </p:sp>
      <p:grpSp>
        <p:nvGrpSpPr>
          <p:cNvPr id="3" name="Head">
            <a:extLst>
              <a:ext uri="{FF2B5EF4-FFF2-40B4-BE49-F238E27FC236}">
                <a16:creationId xmlns:a16="http://schemas.microsoft.com/office/drawing/2014/main" id="{9C948CE7-1580-42BF-8158-6EFAC7887216}"/>
              </a:ext>
            </a:extLst>
          </p:cNvPr>
          <p:cNvGrpSpPr/>
          <p:nvPr userDrawn="1"/>
        </p:nvGrpSpPr>
        <p:grpSpPr>
          <a:xfrm>
            <a:off x="4713756" y="2056699"/>
            <a:ext cx="3634537" cy="3602142"/>
            <a:chOff x="4713756" y="2056699"/>
            <a:chExt cx="3634537" cy="3602142"/>
          </a:xfrm>
        </p:grpSpPr>
        <p:sp>
          <p:nvSpPr>
            <p:cNvPr id="2" name="Oval 1">
              <a:extLst>
                <a:ext uri="{FF2B5EF4-FFF2-40B4-BE49-F238E27FC236}">
                  <a16:creationId xmlns:a16="http://schemas.microsoft.com/office/drawing/2014/main" id="{68BAC501-951C-47A9-9811-1AEFC00A1B1E}"/>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C4A894F-14F6-44AE-BACF-2392AA0D40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Tree>
    <p:custDataLst>
      <p:tags r:id="rId1"/>
    </p:custDataLst>
    <p:extLst>
      <p:ext uri="{BB962C8B-B14F-4D97-AF65-F5344CB8AC3E}">
        <p14:creationId xmlns:p14="http://schemas.microsoft.com/office/powerpoint/2010/main" val="49896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15:guide id="1" orient="horz" pos="3919" userDrawn="1">
          <p15:clr>
            <a:srgbClr val="FBAE40"/>
          </p15:clr>
        </p15:guide>
        <p15:guide id="2" orient="horz" pos="3535" userDrawn="1">
          <p15:clr>
            <a:srgbClr val="FBAE40"/>
          </p15:clr>
        </p15:guide>
        <p15:guide id="3" orient="horz" pos="2768" userDrawn="1">
          <p15:clr>
            <a:srgbClr val="FBAE40"/>
          </p15:clr>
        </p15:guide>
        <p15:guide id="4" orient="horz" pos="1361"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C: T/F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4"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question</a:t>
            </a:r>
          </a:p>
        </p:txBody>
      </p:sp>
      <p:sp>
        <p:nvSpPr>
          <p:cNvPr id="18" name="Footer">
            <a:extLst>
              <a:ext uri="{FF2B5EF4-FFF2-40B4-BE49-F238E27FC236}">
                <a16:creationId xmlns:a16="http://schemas.microsoft.com/office/drawing/2014/main"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latin typeface="Calibri" panose="020F0502020204030204" pitchFamily="34" charset="0"/>
                <a:cs typeface="Calibri" panose="020F0502020204030204" pitchFamily="34" charset="0"/>
              </a:rPr>
              <a:t>Is this statement True or False?</a:t>
            </a:r>
            <a:endParaRPr lang="en-US" sz="2000" b="1" i="1" dirty="0">
              <a:solidFill>
                <a:schemeClr val="tx1"/>
              </a:solidFill>
              <a:latin typeface="Calibri" panose="020F0502020204030204" pitchFamily="34" charset="0"/>
              <a:cs typeface="Calibri" panose="020F0502020204030204" pitchFamily="34" charset="0"/>
            </a:endParaRPr>
          </a:p>
        </p:txBody>
      </p:sp>
      <p:sp>
        <p:nvSpPr>
          <p:cNvPr id="10" name="Screen Title">
            <a:extLst>
              <a:ext uri="{FF2B5EF4-FFF2-40B4-BE49-F238E27FC236}">
                <a16:creationId xmlns:a16="http://schemas.microsoft.com/office/drawing/2014/main" id="{15AE9F3A-68F2-42E4-9D29-8EE54DF6A80B}"/>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13" name="Text">
            <a:extLst>
              <a:ext uri="{FF2B5EF4-FFF2-40B4-BE49-F238E27FC236}">
                <a16:creationId xmlns:a16="http://schemas.microsoft.com/office/drawing/2014/main" id="{4E0C05F3-FCBD-4A5A-84FB-66696CBAEE95}"/>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True and False</a:t>
            </a:r>
          </a:p>
        </p:txBody>
      </p:sp>
      <p:sp>
        <p:nvSpPr>
          <p:cNvPr id="6" name="Developer note">
            <a:extLst>
              <a:ext uri="{FF2B5EF4-FFF2-40B4-BE49-F238E27FC236}">
                <a16:creationId xmlns:a16="http://schemas.microsoft.com/office/drawing/2014/main" id="{3A1D0E0D-5CD9-4EF9-BB69-341180666AB1}"/>
              </a:ext>
            </a:extLst>
          </p:cNvPr>
          <p:cNvSpPr>
            <a:spLocks noGrp="1"/>
          </p:cNvSpPr>
          <p:nvPr>
            <p:ph type="body" sz="quarter" idx="27" hasCustomPrompt="1"/>
          </p:nvPr>
        </p:nvSpPr>
        <p:spPr>
          <a:xfrm>
            <a:off x="3804612" y="4403127"/>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This template can be used for True/False, Multiple Choice, Multiple Response, and Fill-in-Blank questions. </a:t>
            </a:r>
          </a:p>
        </p:txBody>
      </p:sp>
    </p:spTree>
    <p:custDataLst>
      <p:tags r:id="rId1"/>
    </p:custDataLst>
    <p:extLst>
      <p:ext uri="{BB962C8B-B14F-4D97-AF65-F5344CB8AC3E}">
        <p14:creationId xmlns:p14="http://schemas.microsoft.com/office/powerpoint/2010/main" val="24546231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KC: T/F Question w/atl directions">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4"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question</a:t>
            </a:r>
          </a:p>
        </p:txBody>
      </p:sp>
      <p:sp>
        <p:nvSpPr>
          <p:cNvPr id="10" name="Screen Title">
            <a:extLst>
              <a:ext uri="{FF2B5EF4-FFF2-40B4-BE49-F238E27FC236}">
                <a16:creationId xmlns:a16="http://schemas.microsoft.com/office/drawing/2014/main" id="{15AE9F3A-68F2-42E4-9D29-8EE54DF6A80B}"/>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13" name="Text">
            <a:extLst>
              <a:ext uri="{FF2B5EF4-FFF2-40B4-BE49-F238E27FC236}">
                <a16:creationId xmlns:a16="http://schemas.microsoft.com/office/drawing/2014/main" id="{4E0C05F3-FCBD-4A5A-84FB-66696CBAEE95}"/>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True and False</a:t>
            </a:r>
          </a:p>
        </p:txBody>
      </p:sp>
      <p:sp>
        <p:nvSpPr>
          <p:cNvPr id="6" name="Developer note">
            <a:extLst>
              <a:ext uri="{FF2B5EF4-FFF2-40B4-BE49-F238E27FC236}">
                <a16:creationId xmlns:a16="http://schemas.microsoft.com/office/drawing/2014/main" id="{3A1D0E0D-5CD9-4EF9-BB69-341180666AB1}"/>
              </a:ext>
            </a:extLst>
          </p:cNvPr>
          <p:cNvSpPr>
            <a:spLocks noGrp="1"/>
          </p:cNvSpPr>
          <p:nvPr>
            <p:ph type="body" sz="quarter" idx="27" hasCustomPrompt="1"/>
          </p:nvPr>
        </p:nvSpPr>
        <p:spPr>
          <a:xfrm>
            <a:off x="3804612" y="4403127"/>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This template can be used for True/False, Multiple Choice, Multiple Response, and Fill-in-Blank questions. </a:t>
            </a:r>
          </a:p>
        </p:txBody>
      </p:sp>
      <p:sp>
        <p:nvSpPr>
          <p:cNvPr id="7" name="Feedback text">
            <a:extLst>
              <a:ext uri="{FF2B5EF4-FFF2-40B4-BE49-F238E27FC236}">
                <a16:creationId xmlns:a16="http://schemas.microsoft.com/office/drawing/2014/main" id="{2EF0634C-D815-4FA8-A958-16047F1E97C1}"/>
              </a:ext>
            </a:extLst>
          </p:cNvPr>
          <p:cNvSpPr>
            <a:spLocks noGrp="1"/>
          </p:cNvSpPr>
          <p:nvPr>
            <p:ph type="body" sz="quarter" idx="12" hasCustomPrompt="1"/>
          </p:nvPr>
        </p:nvSpPr>
        <p:spPr>
          <a:xfrm>
            <a:off x="4" y="6221472"/>
            <a:ext cx="9143994" cy="636528"/>
          </a:xfrm>
          <a:prstGeom prst="rect">
            <a:avLst/>
          </a:prstGeom>
          <a:solidFill>
            <a:srgbClr val="D9D9D9"/>
          </a:solidFill>
        </p:spPr>
        <p:txBody>
          <a:bodyPr lIns="457200" rIns="457200" anchor="ctr"/>
          <a:lstStyle>
            <a:lvl1pPr algn="ctr">
              <a:lnSpc>
                <a:spcPts val="2300"/>
              </a:lnSpc>
              <a:defRPr sz="2000" i="1">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alternate directions.</a:t>
            </a:r>
          </a:p>
        </p:txBody>
      </p:sp>
    </p:spTree>
    <p:custDataLst>
      <p:tags r:id="rId1"/>
    </p:custDataLst>
    <p:extLst>
      <p:ext uri="{BB962C8B-B14F-4D97-AF65-F5344CB8AC3E}">
        <p14:creationId xmlns:p14="http://schemas.microsoft.com/office/powerpoint/2010/main" val="305574296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a_KC: T/F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5" name="Feedback text">
            <a:extLst>
              <a:ext uri="{FF2B5EF4-FFF2-40B4-BE49-F238E27FC236}">
                <a16:creationId xmlns:a16="http://schemas.microsoft.com/office/drawing/2014/main" id="{CC46D629-6610-4E1C-BD12-0C876C498BBF}"/>
              </a:ext>
            </a:extLst>
          </p:cNvPr>
          <p:cNvSpPr>
            <a:spLocks noGrp="1"/>
          </p:cNvSpPr>
          <p:nvPr>
            <p:ph type="body" sz="quarter" idx="12" hasCustomPrompt="1"/>
          </p:nvPr>
        </p:nvSpPr>
        <p:spPr>
          <a:xfrm>
            <a:off x="336718" y="5047130"/>
            <a:ext cx="8497316" cy="1617141"/>
          </a:xfrm>
          <a:prstGeom prst="rect">
            <a:avLst/>
          </a:prstGeom>
          <a:solidFill>
            <a:srgbClr val="D9D9D9"/>
          </a:solidFill>
        </p:spPr>
        <p:txBody>
          <a:bodyPr lIns="457200" rIns="457200" anchor="ctr"/>
          <a:lstStyle>
            <a:lvl1pPr algn="ctr">
              <a:lnSpc>
                <a:spcPts val="2300"/>
              </a:lnSpc>
              <a:defRPr sz="2000">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question feedback.</a:t>
            </a:r>
          </a:p>
        </p:txBody>
      </p:sp>
      <p:sp>
        <p:nvSpPr>
          <p:cNvPr id="9" name="Developer Note">
            <a:extLst>
              <a:ext uri="{FF2B5EF4-FFF2-40B4-BE49-F238E27FC236}">
                <a16:creationId xmlns:a16="http://schemas.microsoft.com/office/drawing/2014/main" id="{C3223CF7-9BA0-4283-B58A-D98DC036EDA2}"/>
              </a:ext>
            </a:extLst>
          </p:cNvPr>
          <p:cNvSpPr>
            <a:spLocks noGrp="1"/>
          </p:cNvSpPr>
          <p:nvPr>
            <p:ph type="body" sz="quarter" idx="24" hasCustomPrompt="1"/>
          </p:nvPr>
        </p:nvSpPr>
        <p:spPr>
          <a:xfrm>
            <a:off x="2422457" y="4386923"/>
            <a:ext cx="4299085" cy="555625"/>
          </a:xfrm>
          <a:prstGeom prst="rect">
            <a:avLst/>
          </a:prstGeom>
          <a:solidFill>
            <a:srgbClr val="FFFF00"/>
          </a:solidFill>
        </p:spPr>
        <p:txBody>
          <a:bodyPr anchor="ctr"/>
          <a:lstStyle>
            <a:lvl1pPr algn="ctr">
              <a:defRPr sz="1000"/>
            </a:lvl1pPr>
            <a:lvl5pPr algn="ctr">
              <a:defRPr sz="1000"/>
            </a:lvl5pPr>
          </a:lstStyle>
          <a:p>
            <a:pPr lvl="0"/>
            <a:r>
              <a:rPr lang="en-US" dirty="0"/>
              <a:t>NOTE: Extend feedback text box as necessary. </a:t>
            </a:r>
            <a:br>
              <a:rPr lang="en-US" dirty="0"/>
            </a:br>
            <a:r>
              <a:rPr lang="en-US" dirty="0"/>
              <a:t>Pick-up red correct circle from Slide Master and BOLD correct choice.</a:t>
            </a:r>
          </a:p>
        </p:txBody>
      </p:sp>
      <p:sp>
        <p:nvSpPr>
          <p:cNvPr id="13" name="Screen Title">
            <a:extLst>
              <a:ext uri="{FF2B5EF4-FFF2-40B4-BE49-F238E27FC236}">
                <a16:creationId xmlns:a16="http://schemas.microsoft.com/office/drawing/2014/main" id="{0239C30F-5E2F-41F0-A5E2-FEB349560055}"/>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6" name="Text">
            <a:extLst>
              <a:ext uri="{FF2B5EF4-FFF2-40B4-BE49-F238E27FC236}">
                <a16:creationId xmlns:a16="http://schemas.microsoft.com/office/drawing/2014/main" id="{31F90DCE-5978-47CF-8728-2948A4C7DDC2}"/>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True and False, Bold correct choice</a:t>
            </a:r>
          </a:p>
        </p:txBody>
      </p:sp>
    </p:spTree>
    <p:custDataLst>
      <p:tags r:id="rId1"/>
    </p:custDataLst>
    <p:extLst>
      <p:ext uri="{BB962C8B-B14F-4D97-AF65-F5344CB8AC3E}">
        <p14:creationId xmlns:p14="http://schemas.microsoft.com/office/powerpoint/2010/main" val="90287391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KC: T/F Answer, No Feedback">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9" name="Developer Note">
            <a:extLst>
              <a:ext uri="{FF2B5EF4-FFF2-40B4-BE49-F238E27FC236}">
                <a16:creationId xmlns:a16="http://schemas.microsoft.com/office/drawing/2014/main" id="{C3223CF7-9BA0-4283-B58A-D98DC036EDA2}"/>
              </a:ext>
            </a:extLst>
          </p:cNvPr>
          <p:cNvSpPr>
            <a:spLocks noGrp="1"/>
          </p:cNvSpPr>
          <p:nvPr>
            <p:ph type="body" sz="quarter" idx="24" hasCustomPrompt="1"/>
          </p:nvPr>
        </p:nvSpPr>
        <p:spPr>
          <a:xfrm>
            <a:off x="2422457" y="4386923"/>
            <a:ext cx="4299085" cy="555625"/>
          </a:xfrm>
          <a:prstGeom prst="rect">
            <a:avLst/>
          </a:prstGeom>
          <a:solidFill>
            <a:srgbClr val="FFFF00"/>
          </a:solidFill>
        </p:spPr>
        <p:txBody>
          <a:bodyPr anchor="ctr"/>
          <a:lstStyle>
            <a:lvl1pPr algn="ctr">
              <a:defRPr sz="1000"/>
            </a:lvl1pPr>
            <a:lvl5pPr algn="ctr">
              <a:defRPr sz="1000"/>
            </a:lvl5pPr>
          </a:lstStyle>
          <a:p>
            <a:pPr lvl="0"/>
            <a:r>
              <a:rPr lang="en-US" dirty="0"/>
              <a:t>NOTE: Use with no Feedback is needed.. </a:t>
            </a:r>
            <a:br>
              <a:rPr lang="en-US" dirty="0"/>
            </a:br>
            <a:r>
              <a:rPr lang="en-US" dirty="0"/>
              <a:t>Pick-up red correct circle from Slide Master and BOLD correct choice.</a:t>
            </a:r>
          </a:p>
        </p:txBody>
      </p:sp>
      <p:sp>
        <p:nvSpPr>
          <p:cNvPr id="13" name="Screen Title">
            <a:extLst>
              <a:ext uri="{FF2B5EF4-FFF2-40B4-BE49-F238E27FC236}">
                <a16:creationId xmlns:a16="http://schemas.microsoft.com/office/drawing/2014/main" id="{0239C30F-5E2F-41F0-A5E2-FEB349560055}"/>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6" name="Text">
            <a:extLst>
              <a:ext uri="{FF2B5EF4-FFF2-40B4-BE49-F238E27FC236}">
                <a16:creationId xmlns:a16="http://schemas.microsoft.com/office/drawing/2014/main" id="{31F90DCE-5978-47CF-8728-2948A4C7DDC2}"/>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True and False, Bold correct choice</a:t>
            </a:r>
          </a:p>
        </p:txBody>
      </p:sp>
    </p:spTree>
    <p:custDataLst>
      <p:tags r:id="rId1"/>
    </p:custDataLst>
    <p:extLst>
      <p:ext uri="{BB962C8B-B14F-4D97-AF65-F5344CB8AC3E}">
        <p14:creationId xmlns:p14="http://schemas.microsoft.com/office/powerpoint/2010/main" val="8087704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KC: Multiple Choice Question">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id="{3B55B283-4AA6-4297-B1DA-163CD83A1FC5}"/>
              </a:ext>
            </a:extLst>
          </p:cNvPr>
          <p:cNvSpPr>
            <a:spLocks noGrp="1"/>
          </p:cNvSpPr>
          <p:nvPr>
            <p:ph type="body" sz="quarter" idx="10" hasCustomPrompt="1"/>
          </p:nvPr>
        </p:nvSpPr>
        <p:spPr>
          <a:xfrm>
            <a:off x="336718" y="2531572"/>
            <a:ext cx="6935037" cy="3254865"/>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2" name="Title 1">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18" name="Footer">
            <a:extLst>
              <a:ext uri="{FF2B5EF4-FFF2-40B4-BE49-F238E27FC236}">
                <a16:creationId xmlns:a16="http://schemas.microsoft.com/office/drawing/2014/main"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latin typeface="Calibri" panose="020F0502020204030204" pitchFamily="34" charset="0"/>
                <a:cs typeface="Calibri" panose="020F0502020204030204" pitchFamily="34" charset="0"/>
              </a:rPr>
              <a:t>Which answer best completes the statement?</a:t>
            </a:r>
            <a:endParaRPr lang="en-US" sz="2000" b="1" i="1" dirty="0">
              <a:solidFill>
                <a:schemeClr val="tx1"/>
              </a:solidFill>
              <a:latin typeface="Calibri" panose="020F0502020204030204" pitchFamily="34" charset="0"/>
              <a:cs typeface="Calibri" panose="020F0502020204030204" pitchFamily="34" charset="0"/>
            </a:endParaRPr>
          </a:p>
        </p:txBody>
      </p:sp>
      <p:sp>
        <p:nvSpPr>
          <p:cNvPr id="9" name="Screen Title">
            <a:extLst>
              <a:ext uri="{FF2B5EF4-FFF2-40B4-BE49-F238E27FC236}">
                <a16:creationId xmlns:a16="http://schemas.microsoft.com/office/drawing/2014/main" id="{9B56C499-189D-46A0-8C65-6CA79796635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85681255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KC: MC Question w/alt direction">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id="{3B55B283-4AA6-4297-B1DA-163CD83A1FC5}"/>
              </a:ext>
            </a:extLst>
          </p:cNvPr>
          <p:cNvSpPr>
            <a:spLocks noGrp="1"/>
          </p:cNvSpPr>
          <p:nvPr>
            <p:ph type="body" sz="quarter" idx="10" hasCustomPrompt="1"/>
          </p:nvPr>
        </p:nvSpPr>
        <p:spPr>
          <a:xfrm>
            <a:off x="336718" y="2531572"/>
            <a:ext cx="6935037" cy="3254865"/>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2" name="Title 1">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9" name="Screen Title">
            <a:extLst>
              <a:ext uri="{FF2B5EF4-FFF2-40B4-BE49-F238E27FC236}">
                <a16:creationId xmlns:a16="http://schemas.microsoft.com/office/drawing/2014/main" id="{9B56C499-189D-46A0-8C65-6CA79796635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6" name="Feedback text">
            <a:extLst>
              <a:ext uri="{FF2B5EF4-FFF2-40B4-BE49-F238E27FC236}">
                <a16:creationId xmlns:a16="http://schemas.microsoft.com/office/drawing/2014/main" id="{1F793AFA-D876-489A-BFB6-4873066EF7D8}"/>
              </a:ext>
            </a:extLst>
          </p:cNvPr>
          <p:cNvSpPr>
            <a:spLocks noGrp="1"/>
          </p:cNvSpPr>
          <p:nvPr>
            <p:ph type="body" sz="quarter" idx="12" hasCustomPrompt="1"/>
          </p:nvPr>
        </p:nvSpPr>
        <p:spPr>
          <a:xfrm>
            <a:off x="4" y="6221472"/>
            <a:ext cx="9143994" cy="636528"/>
          </a:xfrm>
          <a:prstGeom prst="rect">
            <a:avLst/>
          </a:prstGeom>
          <a:solidFill>
            <a:srgbClr val="D9D9D9"/>
          </a:solidFill>
        </p:spPr>
        <p:txBody>
          <a:bodyPr lIns="457200" rIns="457200" anchor="ctr"/>
          <a:lstStyle>
            <a:lvl1pPr algn="ctr">
              <a:lnSpc>
                <a:spcPts val="2300"/>
              </a:lnSpc>
              <a:defRPr sz="2000" i="1">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alternate directions.</a:t>
            </a:r>
          </a:p>
        </p:txBody>
      </p:sp>
    </p:spTree>
    <p:custDataLst>
      <p:tags r:id="rId1"/>
    </p:custDataLst>
    <p:extLst>
      <p:ext uri="{BB962C8B-B14F-4D97-AF65-F5344CB8AC3E}">
        <p14:creationId xmlns:p14="http://schemas.microsoft.com/office/powerpoint/2010/main" val="370792288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Objectives Animated">
    <p:spTree>
      <p:nvGrpSpPr>
        <p:cNvPr id="1" name=""/>
        <p:cNvGrpSpPr/>
        <p:nvPr/>
      </p:nvGrpSpPr>
      <p:grpSpPr>
        <a:xfrm>
          <a:off x="0" y="0"/>
          <a:ext cx="0" cy="0"/>
          <a:chOff x="0" y="0"/>
          <a:chExt cx="0" cy="0"/>
        </a:xfrm>
      </p:grpSpPr>
      <p:sp>
        <p:nvSpPr>
          <p:cNvPr id="10" name="Background"/>
          <p:cNvSpPr/>
          <p:nvPr userDrawn="1"/>
        </p:nvSpPr>
        <p:spPr>
          <a:xfrm>
            <a:off x="0" y="723900"/>
            <a:ext cx="4723784" cy="613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pic>
        <p:nvPicPr>
          <p:cNvPr id="3" name="Target">
            <a:extLst>
              <a:ext uri="{FF2B5EF4-FFF2-40B4-BE49-F238E27FC236}">
                <a16:creationId xmlns:a16="http://schemas.microsoft.com/office/drawing/2014/main" id="{91DC84D5-E5D3-4427-9348-8620B847E3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51656" y="2260736"/>
            <a:ext cx="3143405" cy="2872545"/>
          </a:xfrm>
          <a:prstGeom prst="rect">
            <a:avLst/>
          </a:prstGeom>
        </p:spPr>
      </p:pic>
      <p:pic>
        <p:nvPicPr>
          <p:cNvPr id="6" name="Dart">
            <a:extLst>
              <a:ext uri="{FF2B5EF4-FFF2-40B4-BE49-F238E27FC236}">
                <a16:creationId xmlns:a16="http://schemas.microsoft.com/office/drawing/2014/main" id="{1040EF54-96B2-4AD8-B488-C99A29A0E1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0162" y="2056049"/>
            <a:ext cx="1957760" cy="1778696"/>
          </a:xfrm>
          <a:prstGeom prst="rect">
            <a:avLst/>
          </a:prstGeom>
        </p:spPr>
      </p:pic>
      <p:sp>
        <p:nvSpPr>
          <p:cNvPr id="8" name="Title">
            <a:extLst>
              <a:ext uri="{FF2B5EF4-FFF2-40B4-BE49-F238E27FC236}">
                <a16:creationId xmlns:a16="http://schemas.microsoft.com/office/drawing/2014/main" id="{91DFD284-43AB-464C-B1FB-F95B47E95BCF}"/>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7" name="Text Placeholder">
            <a:extLst>
              <a:ext uri="{FF2B5EF4-FFF2-40B4-BE49-F238E27FC236}">
                <a16:creationId xmlns:a16="http://schemas.microsoft.com/office/drawing/2014/main" id="{F8CA4B68-6358-4C02-AA7A-8E7876500843}"/>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19731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C: Multiple Choice Answer">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id="{3B55B283-4AA6-4297-B1DA-163CD83A1FC5}"/>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2" name="Title 1">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9" name="Screen Title">
            <a:extLst>
              <a:ext uri="{FF2B5EF4-FFF2-40B4-BE49-F238E27FC236}">
                <a16:creationId xmlns:a16="http://schemas.microsoft.com/office/drawing/2014/main" id="{9B56C499-189D-46A0-8C65-6CA79796635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6" name="Feedback text">
            <a:extLst>
              <a:ext uri="{FF2B5EF4-FFF2-40B4-BE49-F238E27FC236}">
                <a16:creationId xmlns:a16="http://schemas.microsoft.com/office/drawing/2014/main" id="{3D06B541-9C69-41F3-B8CD-F5B326AE2F41}"/>
              </a:ext>
            </a:extLst>
          </p:cNvPr>
          <p:cNvSpPr>
            <a:spLocks noGrp="1"/>
          </p:cNvSpPr>
          <p:nvPr>
            <p:ph type="body" sz="quarter" idx="12" hasCustomPrompt="1"/>
          </p:nvPr>
        </p:nvSpPr>
        <p:spPr>
          <a:xfrm>
            <a:off x="336718" y="5047130"/>
            <a:ext cx="8497316" cy="1617141"/>
          </a:xfrm>
          <a:prstGeom prst="rect">
            <a:avLst/>
          </a:prstGeom>
          <a:solidFill>
            <a:srgbClr val="D9D9D9"/>
          </a:solidFill>
        </p:spPr>
        <p:txBody>
          <a:bodyPr lIns="457200" rIns="457200" anchor="ctr"/>
          <a:lstStyle>
            <a:lvl1pPr algn="ctr">
              <a:lnSpc>
                <a:spcPts val="2300"/>
              </a:lnSpc>
              <a:defRPr sz="2000">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question feedback.</a:t>
            </a:r>
          </a:p>
        </p:txBody>
      </p:sp>
      <p:sp>
        <p:nvSpPr>
          <p:cNvPr id="7" name="Developer note">
            <a:extLst>
              <a:ext uri="{FF2B5EF4-FFF2-40B4-BE49-F238E27FC236}">
                <a16:creationId xmlns:a16="http://schemas.microsoft.com/office/drawing/2014/main" id="{0ACD232C-1E36-4485-9CB1-792C83A837EF}"/>
              </a:ext>
            </a:extLst>
          </p:cNvPr>
          <p:cNvSpPr>
            <a:spLocks noGrp="1"/>
          </p:cNvSpPr>
          <p:nvPr>
            <p:ph type="body" sz="quarter" idx="27" hasCustomPrompt="1"/>
          </p:nvPr>
        </p:nvSpPr>
        <p:spPr>
          <a:xfrm>
            <a:off x="3497580" y="3940623"/>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Extend feedback text box as necessary. </a:t>
            </a:r>
            <a:br>
              <a:rPr lang="en-US" dirty="0"/>
            </a:br>
            <a:r>
              <a:rPr lang="en-US" dirty="0"/>
              <a:t>Bold correct choice, pick-up red correct circle from Master.</a:t>
            </a:r>
          </a:p>
        </p:txBody>
      </p:sp>
    </p:spTree>
    <p:custDataLst>
      <p:tags r:id="rId1"/>
    </p:custDataLst>
    <p:extLst>
      <p:ext uri="{BB962C8B-B14F-4D97-AF65-F5344CB8AC3E}">
        <p14:creationId xmlns:p14="http://schemas.microsoft.com/office/powerpoint/2010/main" val="312693436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KC: Multiple Response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9" name="Screen Title">
            <a:extLst>
              <a:ext uri="{FF2B5EF4-FFF2-40B4-BE49-F238E27FC236}">
                <a16:creationId xmlns:a16="http://schemas.microsoft.com/office/drawing/2014/main" id="{587188CC-A8BE-4C07-B582-499FB02FE2D2}"/>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11" name="Text">
            <a:extLst>
              <a:ext uri="{FF2B5EF4-FFF2-40B4-BE49-F238E27FC236}">
                <a16:creationId xmlns:a16="http://schemas.microsoft.com/office/drawing/2014/main" id="{E72449B9-8F9C-4EA0-AED1-F2206150FD87}"/>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Tree>
    <p:custDataLst>
      <p:tags r:id="rId1"/>
    </p:custDataLst>
    <p:extLst>
      <p:ext uri="{BB962C8B-B14F-4D97-AF65-F5344CB8AC3E}">
        <p14:creationId xmlns:p14="http://schemas.microsoft.com/office/powerpoint/2010/main" val="3741297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a_KC: Multiple Response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15" name="Developer note">
            <a:extLst>
              <a:ext uri="{FF2B5EF4-FFF2-40B4-BE49-F238E27FC236}">
                <a16:creationId xmlns:a16="http://schemas.microsoft.com/office/drawing/2014/main" id="{20475A57-BBEE-4F58-B0F3-A69554DC467A}"/>
              </a:ext>
            </a:extLst>
          </p:cNvPr>
          <p:cNvSpPr>
            <a:spLocks noGrp="1"/>
          </p:cNvSpPr>
          <p:nvPr>
            <p:ph type="body" sz="quarter" idx="27" hasCustomPrompt="1"/>
          </p:nvPr>
        </p:nvSpPr>
        <p:spPr>
          <a:xfrm>
            <a:off x="2422457" y="4170781"/>
            <a:ext cx="4299085" cy="555625"/>
          </a:xfrm>
          <a:prstGeom prst="rect">
            <a:avLst/>
          </a:prstGeom>
          <a:solidFill>
            <a:srgbClr val="FFFF00"/>
          </a:solidFill>
        </p:spPr>
        <p:txBody>
          <a:bodyPr/>
          <a:lstStyle>
            <a:lvl1pPr algn="ctr">
              <a:defRPr sz="1000"/>
            </a:lvl1pPr>
            <a:lvl5pPr algn="ctr">
              <a:defRPr sz="1000"/>
            </a:lvl5pPr>
          </a:lstStyle>
          <a:p>
            <a:pPr lvl="0"/>
            <a:r>
              <a:rPr lang="en-US" dirty="0"/>
              <a:t>NOTE: Extend feedback text box as necessary. </a:t>
            </a:r>
            <a:br>
              <a:rPr lang="en-US" dirty="0"/>
            </a:br>
            <a:r>
              <a:rPr lang="en-US" dirty="0"/>
              <a:t>From Master, pick-up red correct circle and bold correct.</a:t>
            </a:r>
          </a:p>
        </p:txBody>
      </p:sp>
      <p:sp>
        <p:nvSpPr>
          <p:cNvPr id="13" name="Screen Title">
            <a:extLst>
              <a:ext uri="{FF2B5EF4-FFF2-40B4-BE49-F238E27FC236}">
                <a16:creationId xmlns:a16="http://schemas.microsoft.com/office/drawing/2014/main" id="{6A15D30F-DD7E-4BBA-8FB9-5C357C3C4512}"/>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14" name="Text Placeholder 3">
            <a:extLst>
              <a:ext uri="{FF2B5EF4-FFF2-40B4-BE49-F238E27FC236}">
                <a16:creationId xmlns:a16="http://schemas.microsoft.com/office/drawing/2014/main" id="{51139E3B-F9BE-45CE-A2A4-69DE83E4E6B7}"/>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11" name="Footer">
            <a:extLst>
              <a:ext uri="{FF2B5EF4-FFF2-40B4-BE49-F238E27FC236}">
                <a16:creationId xmlns:a16="http://schemas.microsoft.com/office/drawing/2014/main" id="{F41E8F99-943C-430A-B38A-8D4357B0E7FE}"/>
              </a:ext>
            </a:extLst>
          </p:cNvPr>
          <p:cNvSpPr>
            <a:spLocks noGrp="1"/>
          </p:cNvSpPr>
          <p:nvPr>
            <p:ph type="body" sz="quarter" idx="12" hasCustomPrompt="1"/>
          </p:nvPr>
        </p:nvSpPr>
        <p:spPr>
          <a:xfrm>
            <a:off x="0" y="5226498"/>
            <a:ext cx="9144000" cy="1649431"/>
          </a:xfrm>
          <a:prstGeom prst="rect">
            <a:avLst/>
          </a:prstGeom>
          <a:solidFill>
            <a:srgbClr val="D9D9D9"/>
          </a:solidFill>
        </p:spPr>
        <p:txBody>
          <a:bodyPr lIns="457200" rIns="457200" anchor="ctr"/>
          <a:lstStyle>
            <a:lvl1pPr algn="ctr">
              <a:lnSpc>
                <a:spcPts val="2300"/>
              </a:lnSpc>
              <a:defRPr sz="2000">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Edit question feedback.</a:t>
            </a:r>
          </a:p>
        </p:txBody>
      </p:sp>
    </p:spTree>
    <p:custDataLst>
      <p:tags r:id="rId1"/>
    </p:custDataLst>
    <p:extLst>
      <p:ext uri="{BB962C8B-B14F-4D97-AF65-F5344CB8AC3E}">
        <p14:creationId xmlns:p14="http://schemas.microsoft.com/office/powerpoint/2010/main" val="92035377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KC: Fill-in-Blank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18" name="Footer">
            <a:extLst>
              <a:ext uri="{FF2B5EF4-FFF2-40B4-BE49-F238E27FC236}">
                <a16:creationId xmlns:a16="http://schemas.microsoft.com/office/drawing/2014/main"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latin typeface="Calibri" panose="020F0502020204030204" pitchFamily="34" charset="0"/>
                <a:cs typeface="Calibri" panose="020F0502020204030204" pitchFamily="34" charset="0"/>
              </a:rPr>
              <a:t>Which answer best completes the statement?</a:t>
            </a:r>
            <a:endParaRPr lang="en-US" sz="2000" b="1" i="1" dirty="0">
              <a:solidFill>
                <a:schemeClr val="tx1"/>
              </a:solidFill>
              <a:latin typeface="Calibri" panose="020F0502020204030204" pitchFamily="34" charset="0"/>
              <a:cs typeface="Calibri" panose="020F0502020204030204" pitchFamily="34" charset="0"/>
            </a:endParaRPr>
          </a:p>
        </p:txBody>
      </p:sp>
      <p:sp>
        <p:nvSpPr>
          <p:cNvPr id="9" name="Screen Title">
            <a:extLst>
              <a:ext uri="{FF2B5EF4-FFF2-40B4-BE49-F238E27FC236}">
                <a16:creationId xmlns:a16="http://schemas.microsoft.com/office/drawing/2014/main" id="{90DE04BB-9A7E-4435-849A-752C4E41455D}"/>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11" name="Text">
            <a:extLst>
              <a:ext uri="{FF2B5EF4-FFF2-40B4-BE49-F238E27FC236}">
                <a16:creationId xmlns:a16="http://schemas.microsoft.com/office/drawing/2014/main" id="{A8CD4D73-CF96-4F8B-8158-4396903F0384}"/>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6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Choices</a:t>
            </a:r>
          </a:p>
        </p:txBody>
      </p:sp>
    </p:spTree>
    <p:custDataLst>
      <p:tags r:id="rId1"/>
    </p:custDataLst>
    <p:extLst>
      <p:ext uri="{BB962C8B-B14F-4D97-AF65-F5344CB8AC3E}">
        <p14:creationId xmlns:p14="http://schemas.microsoft.com/office/powerpoint/2010/main" val="35610033"/>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a_KC: Fill-in-blank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1421084"/>
          </a:xfrm>
          <a:prstGeom prst="rect">
            <a:avLst/>
          </a:prstGeom>
          <a:solidFill>
            <a:srgbClr val="C00000"/>
          </a:solidFill>
        </p:spPr>
        <p:txBody>
          <a:bodyPr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statement</a:t>
            </a:r>
          </a:p>
        </p:txBody>
      </p:sp>
      <p:sp>
        <p:nvSpPr>
          <p:cNvPr id="11" name="Feedback">
            <a:extLst>
              <a:ext uri="{FF2B5EF4-FFF2-40B4-BE49-F238E27FC236}">
                <a16:creationId xmlns:a16="http://schemas.microsoft.com/office/drawing/2014/main" id="{F41E8F99-943C-430A-B38A-8D4357B0E7FE}"/>
              </a:ext>
            </a:extLst>
          </p:cNvPr>
          <p:cNvSpPr>
            <a:spLocks noGrp="1"/>
          </p:cNvSpPr>
          <p:nvPr>
            <p:ph type="body" sz="quarter" idx="12" hasCustomPrompt="1"/>
          </p:nvPr>
        </p:nvSpPr>
        <p:spPr>
          <a:xfrm>
            <a:off x="0" y="5226498"/>
            <a:ext cx="9144000" cy="1649431"/>
          </a:xfrm>
          <a:prstGeom prst="rect">
            <a:avLst/>
          </a:prstGeom>
          <a:solidFill>
            <a:srgbClr val="D9D9D9"/>
          </a:solidFill>
        </p:spPr>
        <p:txBody>
          <a:bodyPr lIns="457200" rIns="457200" anchor="ctr"/>
          <a:lstStyle>
            <a:lvl1pPr algn="ctr">
              <a:lnSpc>
                <a:spcPts val="2300"/>
              </a:lnSpc>
              <a:defRPr sz="2000">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Edit question feedback.</a:t>
            </a:r>
          </a:p>
        </p:txBody>
      </p:sp>
      <p:sp>
        <p:nvSpPr>
          <p:cNvPr id="13" name="Screen Title">
            <a:extLst>
              <a:ext uri="{FF2B5EF4-FFF2-40B4-BE49-F238E27FC236}">
                <a16:creationId xmlns:a16="http://schemas.microsoft.com/office/drawing/2014/main" id="{552FD07A-E288-492C-8BA8-523575C42779}"/>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18" name="Text">
            <a:extLst>
              <a:ext uri="{FF2B5EF4-FFF2-40B4-BE49-F238E27FC236}">
                <a16:creationId xmlns:a16="http://schemas.microsoft.com/office/drawing/2014/main" id="{41AA5EA0-FE9B-48BE-81E0-3ACA2B52AAC6}"/>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6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Choices</a:t>
            </a:r>
          </a:p>
        </p:txBody>
      </p:sp>
      <p:sp>
        <p:nvSpPr>
          <p:cNvPr id="19" name="Developer note">
            <a:extLst>
              <a:ext uri="{FF2B5EF4-FFF2-40B4-BE49-F238E27FC236}">
                <a16:creationId xmlns:a16="http://schemas.microsoft.com/office/drawing/2014/main" id="{41D21074-B0A0-4222-8482-F1F655BAA2FA}"/>
              </a:ext>
            </a:extLst>
          </p:cNvPr>
          <p:cNvSpPr>
            <a:spLocks noGrp="1"/>
          </p:cNvSpPr>
          <p:nvPr>
            <p:ph type="body" sz="quarter" idx="27" hasCustomPrompt="1"/>
          </p:nvPr>
        </p:nvSpPr>
        <p:spPr>
          <a:xfrm>
            <a:off x="2422457" y="4949563"/>
            <a:ext cx="4299085" cy="403487"/>
          </a:xfrm>
          <a:prstGeom prst="rect">
            <a:avLst/>
          </a:prstGeom>
          <a:solidFill>
            <a:srgbClr val="FFFF00"/>
          </a:solidFill>
        </p:spPr>
        <p:txBody>
          <a:bodyPr/>
          <a:lstStyle>
            <a:lvl1pPr algn="ctr">
              <a:defRPr sz="1000"/>
            </a:lvl1pPr>
            <a:lvl5pPr algn="ctr">
              <a:defRPr sz="1000"/>
            </a:lvl5pPr>
          </a:lstStyle>
          <a:p>
            <a:pPr lvl="0"/>
            <a:r>
              <a:rPr lang="en-US" dirty="0"/>
              <a:t>NOTE: Extend feedback text box as necessary. </a:t>
            </a:r>
            <a:br>
              <a:rPr lang="en-US" dirty="0"/>
            </a:br>
            <a:r>
              <a:rPr lang="en-US" dirty="0"/>
              <a:t>From Master, pick-up red correct circle and bold correct.</a:t>
            </a:r>
          </a:p>
        </p:txBody>
      </p:sp>
    </p:spTree>
    <p:custDataLst>
      <p:tags r:id="rId1"/>
    </p:custDataLst>
    <p:extLst>
      <p:ext uri="{BB962C8B-B14F-4D97-AF65-F5344CB8AC3E}">
        <p14:creationId xmlns:p14="http://schemas.microsoft.com/office/powerpoint/2010/main" val="305546117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KC: Matching/Sequence Q/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50C6F-001B-4709-BB28-5737FAB4F538}"/>
              </a:ext>
            </a:extLst>
          </p:cNvPr>
          <p:cNvSpPr/>
          <p:nvPr userDrawn="1"/>
        </p:nvSpPr>
        <p:spPr>
          <a:xfrm>
            <a:off x="0" y="6221472"/>
            <a:ext cx="9144000" cy="62552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1">
            <a:extLst>
              <a:ext uri="{FF2B5EF4-FFF2-40B4-BE49-F238E27FC236}">
                <a16:creationId xmlns:a16="http://schemas.microsoft.com/office/drawing/2014/main" id="{E05EBF7C-2854-4031-95DF-17026762F0B8}"/>
              </a:ext>
            </a:extLst>
          </p:cNvPr>
          <p:cNvSpPr>
            <a:spLocks noGrp="1"/>
          </p:cNvSpPr>
          <p:nvPr>
            <p:ph type="body" sz="quarter" idx="28" hasCustomPrompt="1"/>
          </p:nvPr>
        </p:nvSpPr>
        <p:spPr>
          <a:xfrm>
            <a:off x="394447" y="1701565"/>
            <a:ext cx="8408894" cy="752155"/>
          </a:xfrm>
          <a:prstGeom prst="rect">
            <a:avLst/>
          </a:prstGeom>
          <a:solidFill>
            <a:srgbClr val="828282"/>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1</a:t>
            </a:r>
          </a:p>
        </p:txBody>
      </p:sp>
      <p:sp>
        <p:nvSpPr>
          <p:cNvPr id="17" name="Text 2">
            <a:extLst>
              <a:ext uri="{FF2B5EF4-FFF2-40B4-BE49-F238E27FC236}">
                <a16:creationId xmlns:a16="http://schemas.microsoft.com/office/drawing/2014/main" id="{F02701F9-8595-44B0-A2C2-9D0AB1F6E48A}"/>
              </a:ext>
            </a:extLst>
          </p:cNvPr>
          <p:cNvSpPr>
            <a:spLocks noGrp="1"/>
          </p:cNvSpPr>
          <p:nvPr>
            <p:ph type="body" sz="quarter" idx="29" hasCustomPrompt="1"/>
          </p:nvPr>
        </p:nvSpPr>
        <p:spPr>
          <a:xfrm>
            <a:off x="394447" y="2585581"/>
            <a:ext cx="8408893" cy="752155"/>
          </a:xfrm>
          <a:prstGeom prst="rect">
            <a:avLst/>
          </a:prstGeom>
          <a:solidFill>
            <a:srgbClr val="C00000">
              <a:alpha val="50000"/>
            </a:srgbClr>
          </a:solidFill>
        </p:spPr>
        <p:txBody>
          <a:bodyPr rIns="4114800" anchor="ctr" anchorCtr="0"/>
          <a:lstStyle>
            <a:lvl1pPr marL="0" indent="0">
              <a:lnSpc>
                <a:spcPts val="2400"/>
              </a:lnSpc>
              <a:spcBef>
                <a:spcPts val="0"/>
              </a:spcBef>
              <a:buClr>
                <a:schemeClr val="bg2">
                  <a:lumMod val="75000"/>
                </a:schemeClr>
              </a:buClr>
              <a:buSzPct val="200000"/>
              <a:buFontTx/>
              <a:buNone/>
              <a:defRPr sz="2200" b="1">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2</a:t>
            </a:r>
          </a:p>
        </p:txBody>
      </p:sp>
      <p:sp>
        <p:nvSpPr>
          <p:cNvPr id="19" name="Text 3">
            <a:extLst>
              <a:ext uri="{FF2B5EF4-FFF2-40B4-BE49-F238E27FC236}">
                <a16:creationId xmlns:a16="http://schemas.microsoft.com/office/drawing/2014/main" id="{75A57B51-A1C2-4EC5-978A-6D738B339924}"/>
              </a:ext>
            </a:extLst>
          </p:cNvPr>
          <p:cNvSpPr>
            <a:spLocks noGrp="1"/>
          </p:cNvSpPr>
          <p:nvPr>
            <p:ph type="body" sz="quarter" idx="30" hasCustomPrompt="1"/>
          </p:nvPr>
        </p:nvSpPr>
        <p:spPr>
          <a:xfrm>
            <a:off x="394447" y="3469597"/>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3</a:t>
            </a:r>
          </a:p>
        </p:txBody>
      </p:sp>
      <p:sp>
        <p:nvSpPr>
          <p:cNvPr id="20" name="Text 4">
            <a:extLst>
              <a:ext uri="{FF2B5EF4-FFF2-40B4-BE49-F238E27FC236}">
                <a16:creationId xmlns:a16="http://schemas.microsoft.com/office/drawing/2014/main" id="{8510CAE9-9F7F-4684-9F1E-1A635907A365}"/>
              </a:ext>
            </a:extLst>
          </p:cNvPr>
          <p:cNvSpPr>
            <a:spLocks noGrp="1"/>
          </p:cNvSpPr>
          <p:nvPr>
            <p:ph type="body" sz="quarter" idx="31" hasCustomPrompt="1"/>
          </p:nvPr>
        </p:nvSpPr>
        <p:spPr>
          <a:xfrm>
            <a:off x="394447" y="4369590"/>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4</a:t>
            </a:r>
          </a:p>
        </p:txBody>
      </p:sp>
      <p:sp>
        <p:nvSpPr>
          <p:cNvPr id="21" name="Text 5">
            <a:extLst>
              <a:ext uri="{FF2B5EF4-FFF2-40B4-BE49-F238E27FC236}">
                <a16:creationId xmlns:a16="http://schemas.microsoft.com/office/drawing/2014/main" id="{43751B88-6874-4236-AE6B-111EFF3D3B1A}"/>
              </a:ext>
            </a:extLst>
          </p:cNvPr>
          <p:cNvSpPr>
            <a:spLocks noGrp="1"/>
          </p:cNvSpPr>
          <p:nvPr>
            <p:ph type="body" sz="quarter" idx="32" hasCustomPrompt="1"/>
          </p:nvPr>
        </p:nvSpPr>
        <p:spPr>
          <a:xfrm>
            <a:off x="394447" y="5269583"/>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5</a:t>
            </a:r>
          </a:p>
        </p:txBody>
      </p:sp>
      <p:sp>
        <p:nvSpPr>
          <p:cNvPr id="14" name="Footer">
            <a:extLst>
              <a:ext uri="{FF2B5EF4-FFF2-40B4-BE49-F238E27FC236}">
                <a16:creationId xmlns:a16="http://schemas.microsoft.com/office/drawing/2014/main" id="{4F644580-AF49-46C2-9CAF-A0CEBDB9870C}"/>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latin typeface="Calibri" panose="020F0502020204030204" pitchFamily="34" charset="0"/>
                <a:cs typeface="Calibri" panose="020F0502020204030204" pitchFamily="34" charset="0"/>
              </a:rPr>
              <a:t>Here is the correct match.</a:t>
            </a:r>
            <a:endParaRPr lang="en-US" sz="2000" b="1" i="1" dirty="0">
              <a:solidFill>
                <a:schemeClr val="tx1"/>
              </a:solidFill>
              <a:latin typeface="Calibri" panose="020F0502020204030204" pitchFamily="34" charset="0"/>
              <a:cs typeface="Calibri" panose="020F0502020204030204" pitchFamily="34" charset="0"/>
            </a:endParaRPr>
          </a:p>
        </p:txBody>
      </p:sp>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2" y="790901"/>
            <a:ext cx="9143997" cy="625523"/>
          </a:xfrm>
          <a:prstGeom prst="rect">
            <a:avLst/>
          </a:prstGeom>
          <a:solidFill>
            <a:srgbClr val="C00000"/>
          </a:solidFill>
        </p:spPr>
        <p:txBody>
          <a:bodyPr rIns="457200" anchor="ctr" anchorCtr="0">
            <a:normAutofit/>
          </a:bodyPr>
          <a:lstStyle>
            <a:lvl1pPr marL="304518">
              <a:lnSpc>
                <a:spcPts val="27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direction</a:t>
            </a:r>
          </a:p>
        </p:txBody>
      </p:sp>
      <p:sp>
        <p:nvSpPr>
          <p:cNvPr id="16" name="Screen Title">
            <a:extLst>
              <a:ext uri="{FF2B5EF4-FFF2-40B4-BE49-F238E27FC236}">
                <a16:creationId xmlns:a16="http://schemas.microsoft.com/office/drawing/2014/main" id="{5F73DC23-5648-4370-982D-876AAFEB35A7}"/>
              </a:ext>
            </a:extLst>
          </p:cNvPr>
          <p:cNvSpPr>
            <a:spLocks noGrp="1"/>
          </p:cNvSpPr>
          <p:nvPr>
            <p:ph type="body" sz="quarter" idx="33"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15" name="Choice 1">
            <a:extLst>
              <a:ext uri="{FF2B5EF4-FFF2-40B4-BE49-F238E27FC236}">
                <a16:creationId xmlns:a16="http://schemas.microsoft.com/office/drawing/2014/main" id="{49339E3A-4529-4ED0-94D5-12F0F13EF504}"/>
              </a:ext>
            </a:extLst>
          </p:cNvPr>
          <p:cNvSpPr>
            <a:spLocks noGrp="1"/>
          </p:cNvSpPr>
          <p:nvPr>
            <p:ph type="body" sz="quarter" idx="10" hasCustomPrompt="1"/>
          </p:nvPr>
        </p:nvSpPr>
        <p:spPr>
          <a:xfrm>
            <a:off x="4826500" y="1765548"/>
            <a:ext cx="3919479" cy="4200912"/>
          </a:xfrm>
          <a:prstGeom prst="roundRect">
            <a:avLst/>
          </a:prstGeom>
          <a:solidFill>
            <a:schemeClr val="bg1"/>
          </a:solidFill>
        </p:spPr>
        <p:txBody>
          <a:bodyPr anchor="ctr" anchorCtr="0"/>
          <a:lstStyle>
            <a:lvl1pPr marL="0" indent="0">
              <a:lnSpc>
                <a:spcPts val="2400"/>
              </a:lnSpc>
              <a:spcBef>
                <a:spcPts val="0"/>
              </a:spcBef>
              <a:spcAft>
                <a:spcPts val="1200"/>
              </a:spcAft>
              <a:buClr>
                <a:schemeClr val="bg2">
                  <a:lumMod val="75000"/>
                </a:schemeClr>
              </a:buClr>
              <a:buSzPct val="200000"/>
              <a:buFontTx/>
              <a:buNone/>
              <a:defRPr sz="22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1</a:t>
            </a:r>
          </a:p>
          <a:p>
            <a:pPr lvl="0"/>
            <a:r>
              <a:rPr lang="en-US" dirty="0"/>
              <a:t>Choice 2</a:t>
            </a:r>
          </a:p>
          <a:p>
            <a:pPr lvl="0"/>
            <a:r>
              <a:rPr lang="en-US" dirty="0"/>
              <a:t>Choice 3</a:t>
            </a:r>
          </a:p>
          <a:p>
            <a:pPr lvl="0"/>
            <a:r>
              <a:rPr lang="en-US" dirty="0"/>
              <a:t>Choice 4</a:t>
            </a:r>
          </a:p>
          <a:p>
            <a:pPr lvl="0"/>
            <a:r>
              <a:rPr lang="en-US" dirty="0"/>
              <a:t>Choice 5</a:t>
            </a:r>
          </a:p>
        </p:txBody>
      </p:sp>
      <p:sp>
        <p:nvSpPr>
          <p:cNvPr id="18" name="Developer note">
            <a:extLst>
              <a:ext uri="{FF2B5EF4-FFF2-40B4-BE49-F238E27FC236}">
                <a16:creationId xmlns:a16="http://schemas.microsoft.com/office/drawing/2014/main" id="{3AEDF27D-9B8D-468D-A9FE-CD880D99DDAE}"/>
              </a:ext>
            </a:extLst>
          </p:cNvPr>
          <p:cNvSpPr>
            <a:spLocks noGrp="1"/>
          </p:cNvSpPr>
          <p:nvPr>
            <p:ph type="body" sz="quarter" idx="27" hasCustomPrompt="1"/>
          </p:nvPr>
        </p:nvSpPr>
        <p:spPr>
          <a:xfrm>
            <a:off x="2479121" y="5496117"/>
            <a:ext cx="4417255" cy="299085"/>
          </a:xfrm>
          <a:prstGeom prst="rect">
            <a:avLst/>
          </a:prstGeom>
          <a:solidFill>
            <a:srgbClr val="FFFF00"/>
          </a:solidFill>
        </p:spPr>
        <p:txBody>
          <a:bodyPr anchor="ctr"/>
          <a:lstStyle>
            <a:lvl1pPr algn="ctr">
              <a:defRPr sz="1000"/>
            </a:lvl1pPr>
            <a:lvl5pPr algn="ctr">
              <a:defRPr sz="1000"/>
            </a:lvl5pPr>
          </a:lstStyle>
          <a:p>
            <a:pPr lvl="0"/>
            <a:r>
              <a:rPr lang="en-US" dirty="0"/>
              <a:t>NOTE: Bold Correct match, re-color animation for each answer screen.</a:t>
            </a:r>
          </a:p>
        </p:txBody>
      </p:sp>
    </p:spTree>
    <p:custDataLst>
      <p:tags r:id="rId1"/>
    </p:custDataLst>
    <p:extLst>
      <p:ext uri="{BB962C8B-B14F-4D97-AF65-F5344CB8AC3E}">
        <p14:creationId xmlns:p14="http://schemas.microsoft.com/office/powerpoint/2010/main" val="246836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iterate type="lt">
                                    <p:tmPct val="0"/>
                                  </p:iterate>
                                  <p:childTnLst>
                                    <p:animClr clrSpc="rgb" dir="cw">
                                      <p:cBhvr override="childStyle">
                                        <p:cTn id="6" dur="2000" fill="hold"/>
                                        <p:tgtEl>
                                          <p:spTgt spid="15">
                                            <p:txEl>
                                              <p:pRg st="0" end="0"/>
                                            </p:txEl>
                                          </p:spTgt>
                                        </p:tgtEl>
                                        <p:attrNameLst>
                                          <p:attrName>style.color</p:attrName>
                                        </p:attrNameLst>
                                      </p:cBhvr>
                                      <p:to>
                                        <a:srgbClr val="186C17"/>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iterate type="lt">
                                    <p:tmPct val="0"/>
                                  </p:iterate>
                                  <p:childTnLst>
                                    <p:animClr clrSpc="rgb" dir="cw">
                                      <p:cBhvr override="childStyle">
                                        <p:cTn id="10" dur="2000" fill="hold"/>
                                        <p:tgtEl>
                                          <p:spTgt spid="15">
                                            <p:txEl>
                                              <p:pRg st="1" end="1"/>
                                            </p:txEl>
                                          </p:spTgt>
                                        </p:tgtEl>
                                        <p:attrNameLst>
                                          <p:attrName>style.color</p:attrName>
                                        </p:attrNameLst>
                                      </p:cBhvr>
                                      <p:to>
                                        <a:srgbClr val="9F9B9B"/>
                                      </p:to>
                                    </p:animClr>
                                  </p:childTnLst>
                                </p:cTn>
                              </p:par>
                              <p:par>
                                <p:cTn id="11" presetID="3" presetClass="emph" presetSubtype="2" fill="hold" grpId="0" nodeType="withEffect">
                                  <p:stCondLst>
                                    <p:cond delay="0"/>
                                  </p:stCondLst>
                                  <p:iterate type="lt">
                                    <p:tmPct val="0"/>
                                  </p:iterate>
                                  <p:childTnLst>
                                    <p:animClr clrSpc="rgb" dir="cw">
                                      <p:cBhvr override="childStyle">
                                        <p:cTn id="12" dur="2000" fill="hold"/>
                                        <p:tgtEl>
                                          <p:spTgt spid="15">
                                            <p:txEl>
                                              <p:pRg st="2" end="2"/>
                                            </p:txEl>
                                          </p:spTgt>
                                        </p:tgtEl>
                                        <p:attrNameLst>
                                          <p:attrName>style.color</p:attrName>
                                        </p:attrNameLst>
                                      </p:cBhvr>
                                      <p:to>
                                        <a:srgbClr val="9F9B9B"/>
                                      </p:to>
                                    </p:animClr>
                                  </p:childTnLst>
                                </p:cTn>
                              </p:par>
                              <p:par>
                                <p:cTn id="13" presetID="3" presetClass="emph" presetSubtype="2" fill="hold" grpId="0" nodeType="withEffect">
                                  <p:stCondLst>
                                    <p:cond delay="0"/>
                                  </p:stCondLst>
                                  <p:iterate type="lt">
                                    <p:tmPct val="0"/>
                                  </p:iterate>
                                  <p:childTnLst>
                                    <p:animClr clrSpc="rgb" dir="cw">
                                      <p:cBhvr override="childStyle">
                                        <p:cTn id="14" dur="2000" fill="hold"/>
                                        <p:tgtEl>
                                          <p:spTgt spid="15">
                                            <p:txEl>
                                              <p:pRg st="3" end="3"/>
                                            </p:txEl>
                                          </p:spTgt>
                                        </p:tgtEl>
                                        <p:attrNameLst>
                                          <p:attrName>style.color</p:attrName>
                                        </p:attrNameLst>
                                      </p:cBhvr>
                                      <p:to>
                                        <a:srgbClr val="9F9B9B"/>
                                      </p:to>
                                    </p:animClr>
                                  </p:childTnLst>
                                </p:cTn>
                              </p:par>
                              <p:par>
                                <p:cTn id="15" presetID="3" presetClass="emph" presetSubtype="2" fill="hold" grpId="0" nodeType="withEffect">
                                  <p:stCondLst>
                                    <p:cond delay="0"/>
                                  </p:stCondLst>
                                  <p:iterate type="lt">
                                    <p:tmPct val="0"/>
                                  </p:iterate>
                                  <p:childTnLst>
                                    <p:animClr clrSpc="rgb" dir="cw">
                                      <p:cBhvr override="childStyle">
                                        <p:cTn id="16" dur="2000" fill="hold"/>
                                        <p:tgtEl>
                                          <p:spTgt spid="15">
                                            <p:txEl>
                                              <p:pRg st="4" end="4"/>
                                            </p:txEl>
                                          </p:spTgt>
                                        </p:tgtEl>
                                        <p:attrNameLst>
                                          <p:attrName>style.color</p:attrName>
                                        </p:attrNameLst>
                                      </p:cBhvr>
                                      <p:to>
                                        <a:srgbClr val="9F9B9B"/>
                                      </p:to>
                                    </p:animClr>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uiExpand="1" build="p">
        <p:tmplLst>
          <p:tmpl lvl="1">
            <p:tnLst>
              <p:par>
                <p:cTn presetID="3" presetClass="emph" presetSubtype="2" fill="hold" nodeType="withEffect">
                  <p:stCondLst>
                    <p:cond delay="0"/>
                  </p:stCondLst>
                  <p:iterate type="lt">
                    <p:tmPct val="0"/>
                  </p:iterate>
                  <p:childTnLst>
                    <p:animClr clrSpc="rgb" dir="cw">
                      <p:cBhvr override="childStyle">
                        <p:cTn dur="2000" fill="hold"/>
                        <p:tgtEl>
                          <p:spTgt spid="15"/>
                        </p:tgtEl>
                        <p:attrNameLst>
                          <p:attrName>style.color</p:attrName>
                        </p:attrNameLst>
                      </p:cBhvr>
                      <p:to>
                        <a:srgbClr val="9F9B9B"/>
                      </p:to>
                    </p:animClr>
                  </p:childTnLst>
                </p:cTn>
              </p:par>
            </p:tnLst>
          </p:tmpl>
        </p:tmplLst>
      </p:bldP>
    </p:bldLst>
  </p:timing>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7 KC: Multiple T/F Question">
    <p:spTree>
      <p:nvGrpSpPr>
        <p:cNvPr id="1" name=""/>
        <p:cNvGrpSpPr/>
        <p:nvPr/>
      </p:nvGrpSpPr>
      <p:grpSpPr>
        <a:xfrm>
          <a:off x="0" y="0"/>
          <a:ext cx="0" cy="0"/>
          <a:chOff x="0" y="0"/>
          <a:chExt cx="0" cy="0"/>
        </a:xfrm>
      </p:grpSpPr>
      <p:sp>
        <p:nvSpPr>
          <p:cNvPr id="18" name="Screen Title">
            <a:extLst>
              <a:ext uri="{FF2B5EF4-FFF2-40B4-BE49-F238E27FC236}">
                <a16:creationId xmlns:a16="http://schemas.microsoft.com/office/drawing/2014/main" id="{8909ED2B-0687-48C9-B94E-F74331ECDE90}"/>
              </a:ext>
            </a:extLst>
          </p:cNvPr>
          <p:cNvSpPr>
            <a:spLocks noGrp="1"/>
          </p:cNvSpPr>
          <p:nvPr>
            <p:ph type="body" sz="quarter" idx="3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8" name="Text 4">
            <a:extLst>
              <a:ext uri="{FF2B5EF4-FFF2-40B4-BE49-F238E27FC236}">
                <a16:creationId xmlns:a16="http://schemas.microsoft.com/office/drawing/2014/main" id="{0736A073-C3D5-4397-B1A3-ED68DE21356B}"/>
              </a:ext>
            </a:extLst>
          </p:cNvPr>
          <p:cNvSpPr>
            <a:spLocks noGrp="1"/>
          </p:cNvSpPr>
          <p:nvPr>
            <p:ph type="body" sz="quarter" idx="42"/>
          </p:nvPr>
        </p:nvSpPr>
        <p:spPr>
          <a:xfrm>
            <a:off x="368754" y="4633506"/>
            <a:ext cx="8259762" cy="924198"/>
          </a:xfrm>
          <a:prstGeom prst="rect">
            <a:avLst/>
          </a:prstGeom>
        </p:spPr>
        <p:txBody>
          <a:bodyPr tIns="228600"/>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True</a:t>
            </a:r>
          </a:p>
        </p:txBody>
      </p:sp>
      <p:sp>
        <p:nvSpPr>
          <p:cNvPr id="7" name="Text 3">
            <a:extLst>
              <a:ext uri="{FF2B5EF4-FFF2-40B4-BE49-F238E27FC236}">
                <a16:creationId xmlns:a16="http://schemas.microsoft.com/office/drawing/2014/main" id="{EC69CB11-1F91-4491-A746-2AEECE7FD63C}"/>
              </a:ext>
            </a:extLst>
          </p:cNvPr>
          <p:cNvSpPr>
            <a:spLocks noGrp="1"/>
          </p:cNvSpPr>
          <p:nvPr>
            <p:ph type="body" sz="quarter" idx="41"/>
          </p:nvPr>
        </p:nvSpPr>
        <p:spPr>
          <a:xfrm>
            <a:off x="368754" y="3682638"/>
            <a:ext cx="8259762" cy="924198"/>
          </a:xfrm>
          <a:prstGeom prst="rect">
            <a:avLst/>
          </a:prstGeom>
        </p:spPr>
        <p:txBody>
          <a:bodyPr tIns="228600"/>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True</a:t>
            </a:r>
          </a:p>
        </p:txBody>
      </p:sp>
      <p:sp>
        <p:nvSpPr>
          <p:cNvPr id="6" name="Text 2">
            <a:extLst>
              <a:ext uri="{FF2B5EF4-FFF2-40B4-BE49-F238E27FC236}">
                <a16:creationId xmlns:a16="http://schemas.microsoft.com/office/drawing/2014/main" id="{FF2EB648-9FFF-4ED5-8FB3-5588C35BD308}"/>
              </a:ext>
            </a:extLst>
          </p:cNvPr>
          <p:cNvSpPr>
            <a:spLocks noGrp="1"/>
          </p:cNvSpPr>
          <p:nvPr>
            <p:ph type="body" sz="quarter" idx="40"/>
          </p:nvPr>
        </p:nvSpPr>
        <p:spPr>
          <a:xfrm>
            <a:off x="368754" y="2731770"/>
            <a:ext cx="8259762" cy="924198"/>
          </a:xfrm>
          <a:prstGeom prst="rect">
            <a:avLst/>
          </a:prstGeom>
        </p:spPr>
        <p:txBody>
          <a:bodyPr tIns="228600"/>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True</a:t>
            </a:r>
          </a:p>
        </p:txBody>
      </p:sp>
      <p:sp>
        <p:nvSpPr>
          <p:cNvPr id="3" name="Text 1">
            <a:extLst>
              <a:ext uri="{FF2B5EF4-FFF2-40B4-BE49-F238E27FC236}">
                <a16:creationId xmlns:a16="http://schemas.microsoft.com/office/drawing/2014/main" id="{4631CEC1-A54C-4F3F-AFD1-5AF73E43E4AE}"/>
              </a:ext>
            </a:extLst>
          </p:cNvPr>
          <p:cNvSpPr>
            <a:spLocks noGrp="1"/>
          </p:cNvSpPr>
          <p:nvPr>
            <p:ph type="body" sz="quarter" idx="39"/>
          </p:nvPr>
        </p:nvSpPr>
        <p:spPr>
          <a:xfrm>
            <a:off x="368754" y="1784712"/>
            <a:ext cx="8259762" cy="924198"/>
          </a:xfrm>
          <a:prstGeom prst="rect">
            <a:avLst/>
          </a:prstGeom>
        </p:spPr>
        <p:txBody>
          <a:bodyPr tIns="228600"/>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True</a:t>
            </a:r>
          </a:p>
        </p:txBody>
      </p:sp>
      <p:sp>
        <p:nvSpPr>
          <p:cNvPr id="32" name="Question">
            <a:extLst>
              <a:ext uri="{FF2B5EF4-FFF2-40B4-BE49-F238E27FC236}">
                <a16:creationId xmlns:a16="http://schemas.microsoft.com/office/drawing/2014/main" id="{CA43C2F0-A0DE-447C-8A2F-052E55496AB5}"/>
              </a:ext>
            </a:extLst>
          </p:cNvPr>
          <p:cNvSpPr txBox="1">
            <a:spLocks/>
          </p:cNvSpPr>
          <p:nvPr userDrawn="1"/>
        </p:nvSpPr>
        <p:spPr>
          <a:xfrm>
            <a:off x="2" y="790901"/>
            <a:ext cx="9143997" cy="969032"/>
          </a:xfrm>
          <a:prstGeom prst="rect">
            <a:avLst/>
          </a:prstGeom>
          <a:solidFill>
            <a:srgbClr val="C00000"/>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914400"/>
            <a:r>
              <a:rPr lang="en-US" kern="0" dirty="0">
                <a:latin typeface="Calibri" panose="020F0502020204030204" pitchFamily="34" charset="0"/>
                <a:cs typeface="Calibri" panose="020F0502020204030204" pitchFamily="34" charset="0"/>
              </a:rPr>
              <a:t>Click to add statement</a:t>
            </a:r>
          </a:p>
        </p:txBody>
      </p:sp>
      <p:sp>
        <p:nvSpPr>
          <p:cNvPr id="33" name="Developer note">
            <a:extLst>
              <a:ext uri="{FF2B5EF4-FFF2-40B4-BE49-F238E27FC236}">
                <a16:creationId xmlns:a16="http://schemas.microsoft.com/office/drawing/2014/main" id="{B01F73E9-875E-4F50-8D91-DEB3EA72A547}"/>
              </a:ext>
            </a:extLst>
          </p:cNvPr>
          <p:cNvSpPr>
            <a:spLocks noGrp="1"/>
          </p:cNvSpPr>
          <p:nvPr>
            <p:ph type="body" sz="quarter" idx="27" hasCustomPrompt="1"/>
          </p:nvPr>
        </p:nvSpPr>
        <p:spPr>
          <a:xfrm>
            <a:off x="2422457" y="6035040"/>
            <a:ext cx="4417255" cy="808542"/>
          </a:xfrm>
          <a:prstGeom prst="rect">
            <a:avLst/>
          </a:prstGeom>
          <a:solidFill>
            <a:srgbClr val="FFFF00"/>
          </a:solidFill>
        </p:spPr>
        <p:txBody>
          <a:bodyPr anchor="ctr"/>
          <a:lstStyle>
            <a:lvl1pPr algn="ctr">
              <a:defRPr sz="1000"/>
            </a:lvl1pPr>
            <a:lvl5pPr algn="ctr">
              <a:defRPr sz="1000"/>
            </a:lvl5pPr>
          </a:lstStyle>
          <a:p>
            <a:pPr lvl="0"/>
            <a:r>
              <a:rPr lang="en-US" dirty="0"/>
              <a:t>NOTE: For True/False line:</a:t>
            </a:r>
            <a:br>
              <a:rPr lang="en-US" dirty="0"/>
            </a:br>
            <a:r>
              <a:rPr lang="en-US" dirty="0"/>
              <a:t>Type in Question, return and Paragraph Arrows to move left, Type in Capital “O” , add to spaces and type True. Hit Tab twice, type “O”, two spaces and False. Hit return. Repeat for each question </a:t>
            </a:r>
          </a:p>
          <a:p>
            <a:pPr lvl="0"/>
            <a:r>
              <a:rPr lang="en-US" dirty="0"/>
              <a:t>or can copy and paste lines from single question template</a:t>
            </a:r>
          </a:p>
        </p:txBody>
      </p:sp>
    </p:spTree>
    <p:custDataLst>
      <p:tags r:id="rId1"/>
    </p:custDataLst>
    <p:extLst>
      <p:ext uri="{BB962C8B-B14F-4D97-AF65-F5344CB8AC3E}">
        <p14:creationId xmlns:p14="http://schemas.microsoft.com/office/powerpoint/2010/main" val="754722892"/>
      </p:ext>
    </p:extLst>
  </p:cSld>
  <p:clrMapOvr>
    <a:masterClrMapping/>
  </p:clrMapOvr>
  <p:extLst>
    <p:ext uri="{DCECCB84-F9BA-43D5-87BE-67443E8EF086}">
      <p15:sldGuideLst xmlns:p15="http://schemas.microsoft.com/office/powerpoint/2012/main">
        <p15:guide id="1" pos="2880">
          <p15:clr>
            <a:srgbClr val="FBAE40"/>
          </p15:clr>
        </p15:guide>
        <p15:guide id="2" pos="288">
          <p15:clr>
            <a:srgbClr val="FBAE40"/>
          </p15:clr>
        </p15:guide>
        <p15:guide id="3" orient="horz" pos="126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7 KC: Multiple T/F Ansers">
    <p:spTree>
      <p:nvGrpSpPr>
        <p:cNvPr id="1" name=""/>
        <p:cNvGrpSpPr/>
        <p:nvPr/>
      </p:nvGrpSpPr>
      <p:grpSpPr>
        <a:xfrm>
          <a:off x="0" y="0"/>
          <a:ext cx="0" cy="0"/>
          <a:chOff x="0" y="0"/>
          <a:chExt cx="0" cy="0"/>
        </a:xfrm>
      </p:grpSpPr>
      <p:sp>
        <p:nvSpPr>
          <p:cNvPr id="18" name="Screen Title">
            <a:extLst>
              <a:ext uri="{FF2B5EF4-FFF2-40B4-BE49-F238E27FC236}">
                <a16:creationId xmlns:a16="http://schemas.microsoft.com/office/drawing/2014/main" id="{8909ED2B-0687-48C9-B94E-F74331ECDE90}"/>
              </a:ext>
            </a:extLst>
          </p:cNvPr>
          <p:cNvSpPr>
            <a:spLocks noGrp="1"/>
          </p:cNvSpPr>
          <p:nvPr>
            <p:ph type="body" sz="quarter" idx="3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8" name="Text 4">
            <a:extLst>
              <a:ext uri="{FF2B5EF4-FFF2-40B4-BE49-F238E27FC236}">
                <a16:creationId xmlns:a16="http://schemas.microsoft.com/office/drawing/2014/main" id="{0736A073-C3D5-4397-B1A3-ED68DE21356B}"/>
              </a:ext>
            </a:extLst>
          </p:cNvPr>
          <p:cNvSpPr>
            <a:spLocks noGrp="1"/>
          </p:cNvSpPr>
          <p:nvPr>
            <p:ph type="body" sz="quarter" idx="42"/>
          </p:nvPr>
        </p:nvSpPr>
        <p:spPr>
          <a:xfrm>
            <a:off x="368754" y="4633506"/>
            <a:ext cx="8259762" cy="924198"/>
          </a:xfrm>
          <a:prstGeom prst="rect">
            <a:avLst/>
          </a:prstGeom>
        </p:spPr>
        <p:txBody>
          <a:bodyPr tIns="228600"/>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True</a:t>
            </a:r>
          </a:p>
        </p:txBody>
      </p:sp>
      <p:sp>
        <p:nvSpPr>
          <p:cNvPr id="7" name="Text 3">
            <a:extLst>
              <a:ext uri="{FF2B5EF4-FFF2-40B4-BE49-F238E27FC236}">
                <a16:creationId xmlns:a16="http://schemas.microsoft.com/office/drawing/2014/main" id="{EC69CB11-1F91-4491-A746-2AEECE7FD63C}"/>
              </a:ext>
            </a:extLst>
          </p:cNvPr>
          <p:cNvSpPr>
            <a:spLocks noGrp="1"/>
          </p:cNvSpPr>
          <p:nvPr>
            <p:ph type="body" sz="quarter" idx="41"/>
          </p:nvPr>
        </p:nvSpPr>
        <p:spPr>
          <a:xfrm>
            <a:off x="368754" y="3682638"/>
            <a:ext cx="8259762" cy="924198"/>
          </a:xfrm>
          <a:prstGeom prst="rect">
            <a:avLst/>
          </a:prstGeom>
        </p:spPr>
        <p:txBody>
          <a:bodyPr tIns="228600"/>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True</a:t>
            </a:r>
          </a:p>
        </p:txBody>
      </p:sp>
      <p:sp>
        <p:nvSpPr>
          <p:cNvPr id="6" name="Text 2">
            <a:extLst>
              <a:ext uri="{FF2B5EF4-FFF2-40B4-BE49-F238E27FC236}">
                <a16:creationId xmlns:a16="http://schemas.microsoft.com/office/drawing/2014/main" id="{FF2EB648-9FFF-4ED5-8FB3-5588C35BD308}"/>
              </a:ext>
            </a:extLst>
          </p:cNvPr>
          <p:cNvSpPr>
            <a:spLocks noGrp="1"/>
          </p:cNvSpPr>
          <p:nvPr>
            <p:ph type="body" sz="quarter" idx="40"/>
          </p:nvPr>
        </p:nvSpPr>
        <p:spPr>
          <a:xfrm>
            <a:off x="368754" y="2731770"/>
            <a:ext cx="8259762" cy="924198"/>
          </a:xfrm>
          <a:prstGeom prst="rect">
            <a:avLst/>
          </a:prstGeom>
        </p:spPr>
        <p:txBody>
          <a:bodyPr tIns="228600"/>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True</a:t>
            </a:r>
          </a:p>
        </p:txBody>
      </p:sp>
      <p:sp>
        <p:nvSpPr>
          <p:cNvPr id="3" name="Text 1">
            <a:extLst>
              <a:ext uri="{FF2B5EF4-FFF2-40B4-BE49-F238E27FC236}">
                <a16:creationId xmlns:a16="http://schemas.microsoft.com/office/drawing/2014/main" id="{4631CEC1-A54C-4F3F-AFD1-5AF73E43E4AE}"/>
              </a:ext>
            </a:extLst>
          </p:cNvPr>
          <p:cNvSpPr>
            <a:spLocks noGrp="1"/>
          </p:cNvSpPr>
          <p:nvPr>
            <p:ph type="body" sz="quarter" idx="39"/>
          </p:nvPr>
        </p:nvSpPr>
        <p:spPr>
          <a:xfrm>
            <a:off x="368754" y="1784712"/>
            <a:ext cx="8259762" cy="924198"/>
          </a:xfrm>
          <a:prstGeom prst="rect">
            <a:avLst/>
          </a:prstGeom>
        </p:spPr>
        <p:txBody>
          <a:bodyPr tIns="228600"/>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True</a:t>
            </a:r>
          </a:p>
        </p:txBody>
      </p:sp>
      <p:sp>
        <p:nvSpPr>
          <p:cNvPr id="32" name="Question">
            <a:extLst>
              <a:ext uri="{FF2B5EF4-FFF2-40B4-BE49-F238E27FC236}">
                <a16:creationId xmlns:a16="http://schemas.microsoft.com/office/drawing/2014/main" id="{CA43C2F0-A0DE-447C-8A2F-052E55496AB5}"/>
              </a:ext>
            </a:extLst>
          </p:cNvPr>
          <p:cNvSpPr txBox="1">
            <a:spLocks/>
          </p:cNvSpPr>
          <p:nvPr userDrawn="1"/>
        </p:nvSpPr>
        <p:spPr>
          <a:xfrm>
            <a:off x="2" y="790901"/>
            <a:ext cx="9143997" cy="969032"/>
          </a:xfrm>
          <a:prstGeom prst="rect">
            <a:avLst/>
          </a:prstGeom>
          <a:solidFill>
            <a:srgbClr val="C00000"/>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914400"/>
            <a:r>
              <a:rPr lang="en-US" kern="0" dirty="0">
                <a:latin typeface="Calibri" panose="020F0502020204030204" pitchFamily="34" charset="0"/>
                <a:cs typeface="Calibri" panose="020F0502020204030204" pitchFamily="34" charset="0"/>
              </a:rPr>
              <a:t>Click to add statement</a:t>
            </a:r>
          </a:p>
        </p:txBody>
      </p:sp>
      <p:sp>
        <p:nvSpPr>
          <p:cNvPr id="33" name="Developer note">
            <a:extLst>
              <a:ext uri="{FF2B5EF4-FFF2-40B4-BE49-F238E27FC236}">
                <a16:creationId xmlns:a16="http://schemas.microsoft.com/office/drawing/2014/main" id="{B01F73E9-875E-4F50-8D91-DEB3EA72A547}"/>
              </a:ext>
            </a:extLst>
          </p:cNvPr>
          <p:cNvSpPr>
            <a:spLocks noGrp="1"/>
          </p:cNvSpPr>
          <p:nvPr>
            <p:ph type="body" sz="quarter" idx="27" hasCustomPrompt="1"/>
          </p:nvPr>
        </p:nvSpPr>
        <p:spPr>
          <a:xfrm>
            <a:off x="2422457" y="6469380"/>
            <a:ext cx="4417255" cy="374202"/>
          </a:xfrm>
          <a:prstGeom prst="rect">
            <a:avLst/>
          </a:prstGeom>
          <a:solidFill>
            <a:srgbClr val="FFFF00"/>
          </a:solidFill>
        </p:spPr>
        <p:txBody>
          <a:bodyPr anchor="ctr"/>
          <a:lstStyle>
            <a:lvl1pPr algn="ctr">
              <a:defRPr sz="1000"/>
            </a:lvl1pPr>
            <a:lvl5pPr algn="ctr">
              <a:defRPr sz="1000"/>
            </a:lvl5pPr>
          </a:lstStyle>
          <a:p>
            <a:pPr lvl="0"/>
            <a:r>
              <a:rPr lang="en-US" dirty="0"/>
              <a:t>NOTE: Pick-up Correct red circle from master. Bold correct answers</a:t>
            </a:r>
          </a:p>
        </p:txBody>
      </p:sp>
    </p:spTree>
    <p:custDataLst>
      <p:tags r:id="rId1"/>
    </p:custDataLst>
    <p:extLst>
      <p:ext uri="{BB962C8B-B14F-4D97-AF65-F5344CB8AC3E}">
        <p14:creationId xmlns:p14="http://schemas.microsoft.com/office/powerpoint/2010/main" val="1410178"/>
      </p:ext>
    </p:extLst>
  </p:cSld>
  <p:clrMapOvr>
    <a:masterClrMapping/>
  </p:clrMapOvr>
  <p:extLst>
    <p:ext uri="{DCECCB84-F9BA-43D5-87BE-67443E8EF086}">
      <p15:sldGuideLst xmlns:p15="http://schemas.microsoft.com/office/powerpoint/2012/main">
        <p15:guide id="1" pos="2880">
          <p15:clr>
            <a:srgbClr val="FBAE40"/>
          </p15:clr>
        </p15:guide>
        <p15:guide id="2" pos="288">
          <p15:clr>
            <a:srgbClr val="FBAE40"/>
          </p15:clr>
        </p15:guide>
        <p15:guide id="3" orient="horz" pos="126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7 KC: Multiple T/F Feedback">
    <p:spTree>
      <p:nvGrpSpPr>
        <p:cNvPr id="1" name=""/>
        <p:cNvGrpSpPr/>
        <p:nvPr/>
      </p:nvGrpSpPr>
      <p:grpSpPr>
        <a:xfrm>
          <a:off x="0" y="0"/>
          <a:ext cx="0" cy="0"/>
          <a:chOff x="0" y="0"/>
          <a:chExt cx="0" cy="0"/>
        </a:xfrm>
      </p:grpSpPr>
      <p:sp>
        <p:nvSpPr>
          <p:cNvPr id="18" name="Screen Title">
            <a:extLst>
              <a:ext uri="{FF2B5EF4-FFF2-40B4-BE49-F238E27FC236}">
                <a16:creationId xmlns:a16="http://schemas.microsoft.com/office/drawing/2014/main" id="{8909ED2B-0687-48C9-B94E-F74331ECDE90}"/>
              </a:ext>
            </a:extLst>
          </p:cNvPr>
          <p:cNvSpPr>
            <a:spLocks noGrp="1"/>
          </p:cNvSpPr>
          <p:nvPr>
            <p:ph type="body" sz="quarter" idx="3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32" name="Question">
            <a:extLst>
              <a:ext uri="{FF2B5EF4-FFF2-40B4-BE49-F238E27FC236}">
                <a16:creationId xmlns:a16="http://schemas.microsoft.com/office/drawing/2014/main" id="{CA43C2F0-A0DE-447C-8A2F-052E55496AB5}"/>
              </a:ext>
            </a:extLst>
          </p:cNvPr>
          <p:cNvSpPr txBox="1">
            <a:spLocks/>
          </p:cNvSpPr>
          <p:nvPr userDrawn="1"/>
        </p:nvSpPr>
        <p:spPr>
          <a:xfrm>
            <a:off x="2" y="790901"/>
            <a:ext cx="9143997" cy="969032"/>
          </a:xfrm>
          <a:prstGeom prst="rect">
            <a:avLst/>
          </a:prstGeom>
          <a:solidFill>
            <a:srgbClr val="C00000"/>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914400"/>
            <a:r>
              <a:rPr lang="en-US" kern="0" dirty="0">
                <a:latin typeface="Calibri" panose="020F0502020204030204" pitchFamily="34" charset="0"/>
                <a:cs typeface="Calibri" panose="020F0502020204030204" pitchFamily="34" charset="0"/>
              </a:rPr>
              <a:t>Click to add statement</a:t>
            </a:r>
          </a:p>
        </p:txBody>
      </p:sp>
      <p:sp>
        <p:nvSpPr>
          <p:cNvPr id="10" name="Feedback text">
            <a:extLst>
              <a:ext uri="{FF2B5EF4-FFF2-40B4-BE49-F238E27FC236}">
                <a16:creationId xmlns:a16="http://schemas.microsoft.com/office/drawing/2014/main" id="{967871DE-5398-48D3-97E6-CA2798EFB999}"/>
              </a:ext>
            </a:extLst>
          </p:cNvPr>
          <p:cNvSpPr>
            <a:spLocks noGrp="1"/>
          </p:cNvSpPr>
          <p:nvPr>
            <p:ph type="body" sz="quarter" idx="12" hasCustomPrompt="1"/>
          </p:nvPr>
        </p:nvSpPr>
        <p:spPr>
          <a:xfrm>
            <a:off x="336718" y="2127719"/>
            <a:ext cx="8497316" cy="4295941"/>
          </a:xfrm>
          <a:prstGeom prst="rect">
            <a:avLst/>
          </a:prstGeom>
          <a:solidFill>
            <a:srgbClr val="D9D9D9"/>
          </a:solidFill>
        </p:spPr>
        <p:txBody>
          <a:bodyPr lIns="457200" rIns="457200" anchor="ctr"/>
          <a:lstStyle>
            <a:lvl1pPr algn="ctr">
              <a:lnSpc>
                <a:spcPts val="2200"/>
              </a:lnSpc>
              <a:defRPr sz="2000">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feedback for questions if needed.</a:t>
            </a:r>
          </a:p>
        </p:txBody>
      </p:sp>
    </p:spTree>
    <p:custDataLst>
      <p:tags r:id="rId1"/>
    </p:custDataLst>
    <p:extLst>
      <p:ext uri="{BB962C8B-B14F-4D97-AF65-F5344CB8AC3E}">
        <p14:creationId xmlns:p14="http://schemas.microsoft.com/office/powerpoint/2010/main" val="3835259660"/>
      </p:ext>
    </p:extLst>
  </p:cSld>
  <p:clrMapOvr>
    <a:masterClrMapping/>
  </p:clrMapOvr>
  <p:extLst>
    <p:ext uri="{DCECCB84-F9BA-43D5-87BE-67443E8EF086}">
      <p15:sldGuideLst xmlns:p15="http://schemas.microsoft.com/office/powerpoint/2012/main">
        <p15:guide id="1" pos="2880">
          <p15:clr>
            <a:srgbClr val="FBAE40"/>
          </p15:clr>
        </p15:guide>
        <p15:guide id="2" pos="288">
          <p15:clr>
            <a:srgbClr val="FBAE40"/>
          </p15:clr>
        </p15:guide>
        <p15:guide id="3" orient="horz" pos="1265">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7 KC M/R Case Study, no picture">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67294916-3A2A-4EAC-B10E-7EB92D7B172B}"/>
              </a:ext>
            </a:extLst>
          </p:cNvPr>
          <p:cNvSpPr>
            <a:spLocks noGrp="1"/>
          </p:cNvSpPr>
          <p:nvPr>
            <p:ph type="title" hasCustomPrompt="1"/>
          </p:nvPr>
        </p:nvSpPr>
        <p:spPr>
          <a:xfrm>
            <a:off x="2" y="790901"/>
            <a:ext cx="9143997" cy="6067099"/>
          </a:xfrm>
          <a:prstGeom prst="rect">
            <a:avLst/>
          </a:prstGeom>
          <a:solidFill>
            <a:srgbClr val="C00000"/>
          </a:solidFill>
          <a:ln>
            <a:noFill/>
          </a:ln>
        </p:spPr>
        <p:txBody>
          <a:bodyPr rIns="548640" anchor="ctr" anchorCtr="0">
            <a:noAutofit/>
          </a:bodyPr>
          <a:lstStyle>
            <a:lvl1pPr marL="304518">
              <a:lnSpc>
                <a:spcPts val="2900"/>
              </a:lnSpc>
              <a:spcBef>
                <a:spcPts val="1200"/>
              </a:spcBef>
              <a:spcAft>
                <a:spcPts val="1200"/>
              </a:spcAft>
              <a:defRPr sz="24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text</a:t>
            </a:r>
          </a:p>
        </p:txBody>
      </p:sp>
      <p:sp>
        <p:nvSpPr>
          <p:cNvPr id="10" name="Screen Title">
            <a:extLst>
              <a:ext uri="{FF2B5EF4-FFF2-40B4-BE49-F238E27FC236}">
                <a16:creationId xmlns:a16="http://schemas.microsoft.com/office/drawing/2014/main" id="{D257FCFE-A338-4EE1-85E2-74D8B2483DA6}"/>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265485489"/>
      </p:ext>
    </p:extLst>
  </p:cSld>
  <p:clrMapOvr>
    <a:masterClrMapping/>
  </p:clrMapOvr>
  <p:extLst>
    <p:ext uri="{DCECCB84-F9BA-43D5-87BE-67443E8EF086}">
      <p15:sldGuideLst xmlns:p15="http://schemas.microsoft.com/office/powerpoint/2012/main">
        <p15:guide id="1" orient="horz" pos="1265">
          <p15:clr>
            <a:srgbClr val="FBAE40"/>
          </p15:clr>
        </p15:guide>
        <p15:guide id="2" pos="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58BDBC50-FA9F-49AA-82E3-7D616AF7F011}"/>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955160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7 KC M/R Case Study, picture">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67294916-3A2A-4EAC-B10E-7EB92D7B172B}"/>
              </a:ext>
            </a:extLst>
          </p:cNvPr>
          <p:cNvSpPr>
            <a:spLocks noGrp="1"/>
          </p:cNvSpPr>
          <p:nvPr>
            <p:ph type="title" hasCustomPrompt="1"/>
          </p:nvPr>
        </p:nvSpPr>
        <p:spPr>
          <a:xfrm>
            <a:off x="3" y="790901"/>
            <a:ext cx="4589926" cy="6067099"/>
          </a:xfrm>
          <a:prstGeom prst="rect">
            <a:avLst/>
          </a:prstGeom>
          <a:solidFill>
            <a:srgbClr val="C00000"/>
          </a:solidFill>
        </p:spPr>
        <p:txBody>
          <a:bodyPr rIns="274320" anchor="ctr" anchorCtr="0">
            <a:noAutofit/>
          </a:bodyPr>
          <a:lstStyle>
            <a:lvl1pPr marL="304518">
              <a:lnSpc>
                <a:spcPts val="2900"/>
              </a:lnSpc>
              <a:spcBef>
                <a:spcPts val="1200"/>
              </a:spcBef>
              <a:spcAft>
                <a:spcPts val="1200"/>
              </a:spcAft>
              <a:defRPr sz="24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text</a:t>
            </a:r>
          </a:p>
        </p:txBody>
      </p:sp>
      <p:sp>
        <p:nvSpPr>
          <p:cNvPr id="6" name="Picture">
            <a:extLst>
              <a:ext uri="{FF2B5EF4-FFF2-40B4-BE49-F238E27FC236}">
                <a16:creationId xmlns:a16="http://schemas.microsoft.com/office/drawing/2014/main" id="{F4A1E489-C3D5-4260-ABCC-469889D6DF35}"/>
              </a:ext>
            </a:extLst>
          </p:cNvPr>
          <p:cNvSpPr>
            <a:spLocks noGrp="1"/>
          </p:cNvSpPr>
          <p:nvPr>
            <p:ph type="pic" sz="quarter" idx="14"/>
          </p:nvPr>
        </p:nvSpPr>
        <p:spPr>
          <a:xfrm>
            <a:off x="4589929" y="780743"/>
            <a:ext cx="4590646" cy="6077257"/>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1" name="Screen Title">
            <a:extLst>
              <a:ext uri="{FF2B5EF4-FFF2-40B4-BE49-F238E27FC236}">
                <a16:creationId xmlns:a16="http://schemas.microsoft.com/office/drawing/2014/main" id="{4D5EC971-6CED-4E45-99AD-421BAF971462}"/>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1101396186"/>
      </p:ext>
    </p:extLst>
  </p:cSld>
  <p:clrMapOvr>
    <a:masterClrMapping/>
  </p:clrMapOvr>
  <p:extLst>
    <p:ext uri="{DCECCB84-F9BA-43D5-87BE-67443E8EF086}">
      <p15:sldGuideLst xmlns:p15="http://schemas.microsoft.com/office/powerpoint/2012/main">
        <p15:guide id="1" orient="horz" pos="1265">
          <p15:clr>
            <a:srgbClr val="FBAE40"/>
          </p15:clr>
        </p15:guide>
        <p15:guide id="2" pos="28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a KC M/R Case Study Question">
    <p:spTree>
      <p:nvGrpSpPr>
        <p:cNvPr id="1" name=""/>
        <p:cNvGrpSpPr/>
        <p:nvPr/>
      </p:nvGrpSpPr>
      <p:grpSpPr>
        <a:xfrm>
          <a:off x="0" y="0"/>
          <a:ext cx="0" cy="0"/>
          <a:chOff x="0" y="0"/>
          <a:chExt cx="0" cy="0"/>
        </a:xfrm>
      </p:grpSpPr>
      <p:sp>
        <p:nvSpPr>
          <p:cNvPr id="9" name="Question">
            <a:extLst>
              <a:ext uri="{FF2B5EF4-FFF2-40B4-BE49-F238E27FC236}">
                <a16:creationId xmlns:a16="http://schemas.microsoft.com/office/drawing/2014/main" id="{67294916-3A2A-4EAC-B10E-7EB92D7B172B}"/>
              </a:ext>
            </a:extLst>
          </p:cNvPr>
          <p:cNvSpPr>
            <a:spLocks noGrp="1"/>
          </p:cNvSpPr>
          <p:nvPr>
            <p:ph type="title" hasCustomPrompt="1"/>
          </p:nvPr>
        </p:nvSpPr>
        <p:spPr>
          <a:xfrm>
            <a:off x="2" y="790901"/>
            <a:ext cx="9143997" cy="937915"/>
          </a:xfrm>
          <a:prstGeom prst="rect">
            <a:avLst/>
          </a:prstGeom>
          <a:solidFill>
            <a:srgbClr val="C00000"/>
          </a:solidFill>
        </p:spPr>
        <p:txBody>
          <a:bodyPr anchor="ctr" anchorCtr="0">
            <a:normAutofit/>
          </a:bodyPr>
          <a:lstStyle>
            <a:lvl1pPr marL="304518">
              <a:lnSpc>
                <a:spcPts val="24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text</a:t>
            </a:r>
          </a:p>
        </p:txBody>
      </p:sp>
      <p:sp>
        <p:nvSpPr>
          <p:cNvPr id="26" name="Screen Title">
            <a:extLst>
              <a:ext uri="{FF2B5EF4-FFF2-40B4-BE49-F238E27FC236}">
                <a16:creationId xmlns:a16="http://schemas.microsoft.com/office/drawing/2014/main" id="{540CA36A-79C1-4648-BA33-6E78582BADB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27" name="Text Placeholder 3">
            <a:extLst>
              <a:ext uri="{FF2B5EF4-FFF2-40B4-BE49-F238E27FC236}">
                <a16:creationId xmlns:a16="http://schemas.microsoft.com/office/drawing/2014/main" id="{4DC33E0E-96B5-4197-B751-A75617F1ECD4}"/>
              </a:ext>
            </a:extLst>
          </p:cNvPr>
          <p:cNvSpPr>
            <a:spLocks noGrp="1"/>
          </p:cNvSpPr>
          <p:nvPr>
            <p:ph type="body" sz="quarter" idx="10" hasCustomPrompt="1"/>
          </p:nvPr>
        </p:nvSpPr>
        <p:spPr>
          <a:xfrm>
            <a:off x="336718" y="2023110"/>
            <a:ext cx="6935037" cy="3954780"/>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6" name="Feedback text">
            <a:extLst>
              <a:ext uri="{FF2B5EF4-FFF2-40B4-BE49-F238E27FC236}">
                <a16:creationId xmlns:a16="http://schemas.microsoft.com/office/drawing/2014/main" id="{D8F1AD5D-0F2E-47AD-95E0-F7D205183176}"/>
              </a:ext>
            </a:extLst>
          </p:cNvPr>
          <p:cNvSpPr>
            <a:spLocks noGrp="1"/>
          </p:cNvSpPr>
          <p:nvPr>
            <p:ph type="body" sz="quarter" idx="12" hasCustomPrompt="1"/>
          </p:nvPr>
        </p:nvSpPr>
        <p:spPr>
          <a:xfrm>
            <a:off x="4" y="6221472"/>
            <a:ext cx="9143994" cy="636528"/>
          </a:xfrm>
          <a:prstGeom prst="rect">
            <a:avLst/>
          </a:prstGeom>
          <a:solidFill>
            <a:srgbClr val="D9D9D9"/>
          </a:solidFill>
        </p:spPr>
        <p:txBody>
          <a:bodyPr lIns="457200" rIns="457200" anchor="ctr"/>
          <a:lstStyle>
            <a:lvl1pPr algn="ctr">
              <a:lnSpc>
                <a:spcPts val="2300"/>
              </a:lnSpc>
              <a:defRPr sz="2000" i="1">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directions.</a:t>
            </a:r>
          </a:p>
        </p:txBody>
      </p:sp>
    </p:spTree>
    <p:custDataLst>
      <p:tags r:id="rId1"/>
    </p:custDataLst>
    <p:extLst>
      <p:ext uri="{BB962C8B-B14F-4D97-AF65-F5344CB8AC3E}">
        <p14:creationId xmlns:p14="http://schemas.microsoft.com/office/powerpoint/2010/main" val="1237343234"/>
      </p:ext>
    </p:extLst>
  </p:cSld>
  <p:clrMapOvr>
    <a:masterClrMapping/>
  </p:clrMapOvr>
  <p:extLst>
    <p:ext uri="{DCECCB84-F9BA-43D5-87BE-67443E8EF086}">
      <p15:sldGuideLst xmlns:p15="http://schemas.microsoft.com/office/powerpoint/2012/main">
        <p15:guide id="1" orient="horz" pos="1265" userDrawn="1">
          <p15:clr>
            <a:srgbClr val="FBAE40"/>
          </p15:clr>
        </p15:guide>
        <p15:guide id="2" pos="288"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7b KC M/R Case Study Answers">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632658E-BFEF-48D5-852D-C399782DB025}"/>
              </a:ext>
            </a:extLst>
          </p:cNvPr>
          <p:cNvSpPr/>
          <p:nvPr userDrawn="1"/>
        </p:nvSpPr>
        <p:spPr>
          <a:xfrm>
            <a:off x="2" y="1728816"/>
            <a:ext cx="9143999" cy="511902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Question">
            <a:extLst>
              <a:ext uri="{FF2B5EF4-FFF2-40B4-BE49-F238E27FC236}">
                <a16:creationId xmlns:a16="http://schemas.microsoft.com/office/drawing/2014/main" id="{67294916-3A2A-4EAC-B10E-7EB92D7B172B}"/>
              </a:ext>
            </a:extLst>
          </p:cNvPr>
          <p:cNvSpPr>
            <a:spLocks noGrp="1"/>
          </p:cNvSpPr>
          <p:nvPr>
            <p:ph type="title" hasCustomPrompt="1"/>
          </p:nvPr>
        </p:nvSpPr>
        <p:spPr>
          <a:xfrm>
            <a:off x="2" y="790901"/>
            <a:ext cx="9143997" cy="937915"/>
          </a:xfrm>
          <a:prstGeom prst="rect">
            <a:avLst/>
          </a:prstGeom>
          <a:solidFill>
            <a:srgbClr val="C00000"/>
          </a:solidFill>
        </p:spPr>
        <p:txBody>
          <a:bodyPr anchor="ctr" anchorCtr="0">
            <a:normAutofit/>
          </a:bodyPr>
          <a:lstStyle>
            <a:lvl1pPr marL="304518">
              <a:lnSpc>
                <a:spcPts val="24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text</a:t>
            </a:r>
          </a:p>
        </p:txBody>
      </p:sp>
      <p:sp>
        <p:nvSpPr>
          <p:cNvPr id="32" name="Text">
            <a:extLst>
              <a:ext uri="{FF2B5EF4-FFF2-40B4-BE49-F238E27FC236}">
                <a16:creationId xmlns:a16="http://schemas.microsoft.com/office/drawing/2014/main" id="{64EA5A01-B24B-441F-9ECB-D32CA3C76BF3}"/>
              </a:ext>
            </a:extLst>
          </p:cNvPr>
          <p:cNvSpPr>
            <a:spLocks noGrp="1"/>
          </p:cNvSpPr>
          <p:nvPr>
            <p:ph type="body" sz="quarter" idx="10"/>
          </p:nvPr>
        </p:nvSpPr>
        <p:spPr>
          <a:xfrm>
            <a:off x="231498" y="2087418"/>
            <a:ext cx="8155120" cy="4469044"/>
          </a:xfrm>
          <a:prstGeom prst="rect">
            <a:avLst/>
          </a:prstGeom>
        </p:spPr>
        <p:txBody>
          <a:bodyPr/>
          <a:lstStyle>
            <a:lvl1pPr marL="274320" indent="-158349">
              <a:lnSpc>
                <a:spcPts val="2300"/>
              </a:lnSpc>
              <a:spcBef>
                <a:spcPts val="1200"/>
              </a:spcBef>
              <a:spcAft>
                <a:spcPts val="0"/>
              </a:spcAft>
              <a:buFont typeface="Arial" panose="020B0604020202020204" pitchFamily="34" charset="0"/>
              <a:buChar char="•"/>
              <a:defRPr sz="20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100"/>
              </a:lnSpc>
              <a:spcBef>
                <a:spcPts val="200"/>
              </a:spcBef>
              <a:spcAft>
                <a:spcPts val="200"/>
              </a:spcAft>
              <a:buFont typeface="Open Sans" panose="020B0606030504020204" pitchFamily="34" charset="0"/>
              <a:buChar char="—"/>
              <a:defRPr sz="1800">
                <a:solidFill>
                  <a:schemeClr val="tx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
        <p:nvSpPr>
          <p:cNvPr id="11" name="Screen Title">
            <a:extLst>
              <a:ext uri="{FF2B5EF4-FFF2-40B4-BE49-F238E27FC236}">
                <a16:creationId xmlns:a16="http://schemas.microsoft.com/office/drawing/2014/main" id="{CA275770-57EF-4CA2-BF78-BB6FF0C2B4FC}"/>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403670209"/>
      </p:ext>
    </p:extLst>
  </p:cSld>
  <p:clrMapOvr>
    <a:masterClrMapping/>
  </p:clrMapOvr>
  <p:extLst>
    <p:ext uri="{DCECCB84-F9BA-43D5-87BE-67443E8EF086}">
      <p15:sldGuideLst xmlns:p15="http://schemas.microsoft.com/office/powerpoint/2012/main">
        <p15:guide id="1" orient="horz" pos="1265">
          <p15:clr>
            <a:srgbClr val="FBAE40"/>
          </p15:clr>
        </p15:guide>
        <p15:guide id="2" pos="28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7b KC M/R Case Study Answers pic">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632658E-BFEF-48D5-852D-C399782DB025}"/>
              </a:ext>
            </a:extLst>
          </p:cNvPr>
          <p:cNvSpPr/>
          <p:nvPr userDrawn="1"/>
        </p:nvSpPr>
        <p:spPr>
          <a:xfrm>
            <a:off x="0" y="1738974"/>
            <a:ext cx="9180576" cy="511902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ctr"/>
            <a:endParaRPr lang="en-US" dirty="0"/>
          </a:p>
        </p:txBody>
      </p:sp>
      <p:sp>
        <p:nvSpPr>
          <p:cNvPr id="9" name="Question">
            <a:extLst>
              <a:ext uri="{FF2B5EF4-FFF2-40B4-BE49-F238E27FC236}">
                <a16:creationId xmlns:a16="http://schemas.microsoft.com/office/drawing/2014/main" id="{67294916-3A2A-4EAC-B10E-7EB92D7B172B}"/>
              </a:ext>
            </a:extLst>
          </p:cNvPr>
          <p:cNvSpPr>
            <a:spLocks noGrp="1"/>
          </p:cNvSpPr>
          <p:nvPr>
            <p:ph type="title" hasCustomPrompt="1"/>
          </p:nvPr>
        </p:nvSpPr>
        <p:spPr>
          <a:xfrm>
            <a:off x="2" y="790901"/>
            <a:ext cx="9143997" cy="937915"/>
          </a:xfrm>
          <a:prstGeom prst="rect">
            <a:avLst/>
          </a:prstGeom>
          <a:solidFill>
            <a:srgbClr val="C00000"/>
          </a:solidFill>
        </p:spPr>
        <p:txBody>
          <a:bodyPr anchor="ctr" anchorCtr="0">
            <a:normAutofit/>
          </a:bodyPr>
          <a:lstStyle>
            <a:lvl1pPr marL="304518">
              <a:lnSpc>
                <a:spcPts val="24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text</a:t>
            </a:r>
          </a:p>
        </p:txBody>
      </p:sp>
      <p:sp>
        <p:nvSpPr>
          <p:cNvPr id="8" name="TextBox 7">
            <a:extLst>
              <a:ext uri="{FF2B5EF4-FFF2-40B4-BE49-F238E27FC236}">
                <a16:creationId xmlns:a16="http://schemas.microsoft.com/office/drawing/2014/main" id="{65E1E483-A560-48B1-AAC1-27F54B0F2772}"/>
              </a:ext>
            </a:extLst>
          </p:cNvPr>
          <p:cNvSpPr txBox="1"/>
          <p:nvPr userDrawn="1"/>
        </p:nvSpPr>
        <p:spPr>
          <a:xfrm>
            <a:off x="-681443" y="3099506"/>
            <a:ext cx="452845" cy="461345"/>
          </a:xfrm>
          <a:prstGeom prst="rect">
            <a:avLst/>
          </a:prstGeom>
          <a:noFill/>
        </p:spPr>
        <p:txBody>
          <a:bodyPr wrap="square" rtlCol="0">
            <a:spAutoFit/>
          </a:bodyPr>
          <a:lstStyle/>
          <a:p>
            <a:pPr algn="ctr"/>
            <a:r>
              <a:rPr lang="en-US" sz="2398" b="1" dirty="0">
                <a:solidFill>
                  <a:srgbClr val="186C17"/>
                </a:solidFill>
                <a:sym typeface="Wingdings" panose="05000000000000000000" pitchFamily="2" charset="2"/>
              </a:rPr>
              <a:t></a:t>
            </a:r>
            <a:endParaRPr lang="en-US" sz="2398" b="1" dirty="0">
              <a:solidFill>
                <a:srgbClr val="186C17"/>
              </a:solidFill>
            </a:endParaRPr>
          </a:p>
        </p:txBody>
      </p:sp>
      <p:sp>
        <p:nvSpPr>
          <p:cNvPr id="10" name="Text">
            <a:extLst>
              <a:ext uri="{FF2B5EF4-FFF2-40B4-BE49-F238E27FC236}">
                <a16:creationId xmlns:a16="http://schemas.microsoft.com/office/drawing/2014/main" id="{6D18D6F3-CDFC-4292-828C-6EBFD3EBC628}"/>
              </a:ext>
            </a:extLst>
          </p:cNvPr>
          <p:cNvSpPr>
            <a:spLocks noGrp="1"/>
          </p:cNvSpPr>
          <p:nvPr>
            <p:ph type="body" sz="quarter" idx="10"/>
          </p:nvPr>
        </p:nvSpPr>
        <p:spPr>
          <a:xfrm>
            <a:off x="231498" y="2087418"/>
            <a:ext cx="4065253" cy="4469044"/>
          </a:xfrm>
          <a:prstGeom prst="rect">
            <a:avLst/>
          </a:prstGeom>
        </p:spPr>
        <p:txBody>
          <a:bodyPr/>
          <a:lstStyle>
            <a:lvl1pPr marL="274320" indent="-158349">
              <a:lnSpc>
                <a:spcPts val="2300"/>
              </a:lnSpc>
              <a:spcBef>
                <a:spcPts val="1200"/>
              </a:spcBef>
              <a:spcAft>
                <a:spcPts val="0"/>
              </a:spcAft>
              <a:buFont typeface="Arial" panose="020B0604020202020204" pitchFamily="34" charset="0"/>
              <a:buChar char="•"/>
              <a:defRPr sz="20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100"/>
              </a:lnSpc>
              <a:spcBef>
                <a:spcPts val="200"/>
              </a:spcBef>
              <a:spcAft>
                <a:spcPts val="200"/>
              </a:spcAft>
              <a:buFont typeface="Open Sans" panose="020B0606030504020204" pitchFamily="34" charset="0"/>
              <a:buChar char="—"/>
              <a:defRPr sz="1800">
                <a:solidFill>
                  <a:schemeClr val="tx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
        <p:nvSpPr>
          <p:cNvPr id="11" name="Picture Placeholder">
            <a:extLst>
              <a:ext uri="{FF2B5EF4-FFF2-40B4-BE49-F238E27FC236}">
                <a16:creationId xmlns:a16="http://schemas.microsoft.com/office/drawing/2014/main" id="{C8A681EB-7EE4-4801-AFBF-93D4E8C6F7CC}"/>
              </a:ext>
            </a:extLst>
          </p:cNvPr>
          <p:cNvSpPr>
            <a:spLocks noGrp="1"/>
          </p:cNvSpPr>
          <p:nvPr>
            <p:ph type="pic" sz="quarter" idx="14"/>
          </p:nvPr>
        </p:nvSpPr>
        <p:spPr>
          <a:xfrm>
            <a:off x="4589929" y="1738974"/>
            <a:ext cx="4590646" cy="5119026"/>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3" name="Screen Title">
            <a:extLst>
              <a:ext uri="{FF2B5EF4-FFF2-40B4-BE49-F238E27FC236}">
                <a16:creationId xmlns:a16="http://schemas.microsoft.com/office/drawing/2014/main" id="{347055F0-503D-4689-A928-97D1052857B5}"/>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3437042620"/>
      </p:ext>
    </p:extLst>
  </p:cSld>
  <p:clrMapOvr>
    <a:masterClrMapping/>
  </p:clrMapOvr>
  <p:extLst>
    <p:ext uri="{DCECCB84-F9BA-43D5-87BE-67443E8EF086}">
      <p15:sldGuideLst xmlns:p15="http://schemas.microsoft.com/office/powerpoint/2012/main">
        <p15:guide id="1" orient="horz" pos="1265">
          <p15:clr>
            <a:srgbClr val="FBAE40"/>
          </p15:clr>
        </p15:guide>
        <p15:guide id="2" pos="28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KC: M/R Question 2 COLUMN">
    <p:spTree>
      <p:nvGrpSpPr>
        <p:cNvPr id="1" name=""/>
        <p:cNvGrpSpPr/>
        <p:nvPr/>
      </p:nvGrpSpPr>
      <p:grpSpPr>
        <a:xfrm>
          <a:off x="0" y="0"/>
          <a:ext cx="0" cy="0"/>
          <a:chOff x="0" y="0"/>
          <a:chExt cx="0" cy="0"/>
        </a:xfrm>
      </p:grpSpPr>
      <p:sp>
        <p:nvSpPr>
          <p:cNvPr id="18" name="Footer text">
            <a:extLst>
              <a:ext uri="{FF2B5EF4-FFF2-40B4-BE49-F238E27FC236}">
                <a16:creationId xmlns:a16="http://schemas.microsoft.com/office/drawing/2014/main"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latin typeface="Calibri" panose="020F0502020204030204" pitchFamily="34" charset="0"/>
                <a:cs typeface="Calibri" panose="020F0502020204030204" pitchFamily="34" charset="0"/>
              </a:rPr>
              <a:t>Which of these are true?</a:t>
            </a:r>
            <a:endParaRPr lang="en-US" sz="2000" b="1" i="1" dirty="0">
              <a:solidFill>
                <a:schemeClr val="tx1"/>
              </a:solidFill>
              <a:latin typeface="Calibri" panose="020F0502020204030204" pitchFamily="34" charset="0"/>
              <a:cs typeface="Calibri" panose="020F0502020204030204" pitchFamily="34" charset="0"/>
            </a:endParaRPr>
          </a:p>
        </p:txBody>
      </p:sp>
      <p:sp>
        <p:nvSpPr>
          <p:cNvPr id="9" name="Question">
            <a:extLst>
              <a:ext uri="{FF2B5EF4-FFF2-40B4-BE49-F238E27FC236}">
                <a16:creationId xmlns:a16="http://schemas.microsoft.com/office/drawing/2014/main" id="{67294916-3A2A-4EAC-B10E-7EB92D7B172B}"/>
              </a:ext>
            </a:extLst>
          </p:cNvPr>
          <p:cNvSpPr>
            <a:spLocks noGrp="1"/>
          </p:cNvSpPr>
          <p:nvPr>
            <p:ph type="title" hasCustomPrompt="1"/>
          </p:nvPr>
        </p:nvSpPr>
        <p:spPr>
          <a:xfrm>
            <a:off x="2" y="790901"/>
            <a:ext cx="9143997" cy="937915"/>
          </a:xfrm>
          <a:prstGeom prst="rect">
            <a:avLst/>
          </a:prstGeom>
          <a:solidFill>
            <a:srgbClr val="C00000"/>
          </a:solidFill>
        </p:spPr>
        <p:txBody>
          <a:bodyPr anchor="ctr" anchorCtr="0">
            <a:normAutofit/>
          </a:bodyPr>
          <a:lstStyle>
            <a:lvl1pPr marL="304518">
              <a:lnSpc>
                <a:spcPts val="2398"/>
              </a:lnSpc>
              <a:spcAft>
                <a:spcPts val="0"/>
              </a:spcAft>
              <a:defRPr sz="2131"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text</a:t>
            </a:r>
          </a:p>
        </p:txBody>
      </p:sp>
      <p:sp>
        <p:nvSpPr>
          <p:cNvPr id="47" name="Screen Title">
            <a:extLst>
              <a:ext uri="{FF2B5EF4-FFF2-40B4-BE49-F238E27FC236}">
                <a16:creationId xmlns:a16="http://schemas.microsoft.com/office/drawing/2014/main" id="{2F14E2CD-F60C-488D-8DD7-CD513A0FF26B}"/>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
        <p:nvSpPr>
          <p:cNvPr id="46" name="Text 2">
            <a:extLst>
              <a:ext uri="{FF2B5EF4-FFF2-40B4-BE49-F238E27FC236}">
                <a16:creationId xmlns:a16="http://schemas.microsoft.com/office/drawing/2014/main" id="{38839A30-A962-41B6-9A07-36C389568DB4}"/>
              </a:ext>
            </a:extLst>
          </p:cNvPr>
          <p:cNvSpPr>
            <a:spLocks noGrp="1"/>
          </p:cNvSpPr>
          <p:nvPr>
            <p:ph type="body" sz="quarter" idx="29" hasCustomPrompt="1"/>
          </p:nvPr>
        </p:nvSpPr>
        <p:spPr>
          <a:xfrm>
            <a:off x="336719" y="2011680"/>
            <a:ext cx="4081404" cy="3909060"/>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48" name="Text 1">
            <a:extLst>
              <a:ext uri="{FF2B5EF4-FFF2-40B4-BE49-F238E27FC236}">
                <a16:creationId xmlns:a16="http://schemas.microsoft.com/office/drawing/2014/main" id="{420D467F-F1C8-4F26-B296-599ED915B4F1}"/>
              </a:ext>
            </a:extLst>
          </p:cNvPr>
          <p:cNvSpPr>
            <a:spLocks noGrp="1"/>
          </p:cNvSpPr>
          <p:nvPr>
            <p:ph type="body" sz="quarter" idx="30" hasCustomPrompt="1"/>
          </p:nvPr>
        </p:nvSpPr>
        <p:spPr>
          <a:xfrm>
            <a:off x="4798229" y="2011679"/>
            <a:ext cx="4081404" cy="3909061"/>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Tree>
    <p:custDataLst>
      <p:tags r:id="rId1"/>
    </p:custDataLst>
    <p:extLst>
      <p:ext uri="{BB962C8B-B14F-4D97-AF65-F5344CB8AC3E}">
        <p14:creationId xmlns:p14="http://schemas.microsoft.com/office/powerpoint/2010/main" val="76406051"/>
      </p:ext>
    </p:extLst>
  </p:cSld>
  <p:clrMapOvr>
    <a:masterClrMapping/>
  </p:clrMapOvr>
  <p:extLst>
    <p:ext uri="{DCECCB84-F9BA-43D5-87BE-67443E8EF086}">
      <p15:sldGuideLst xmlns:p15="http://schemas.microsoft.com/office/powerpoint/2012/main">
        <p15:guide id="1" orient="horz" pos="1265" userDrawn="1">
          <p15:clr>
            <a:srgbClr val="FBAE40"/>
          </p15:clr>
        </p15:guide>
        <p15:guide id="2" pos="288"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C: Image Selection">
    <p:spTree>
      <p:nvGrpSpPr>
        <p:cNvPr id="1" name=""/>
        <p:cNvGrpSpPr/>
        <p:nvPr/>
      </p:nvGrpSpPr>
      <p:grpSpPr>
        <a:xfrm>
          <a:off x="0" y="0"/>
          <a:ext cx="0" cy="0"/>
          <a:chOff x="0" y="0"/>
          <a:chExt cx="0" cy="0"/>
        </a:xfrm>
      </p:grpSpPr>
      <p:sp>
        <p:nvSpPr>
          <p:cNvPr id="11" name="Footer text">
            <a:extLst>
              <a:ext uri="{FF2B5EF4-FFF2-40B4-BE49-F238E27FC236}">
                <a16:creationId xmlns:a16="http://schemas.microsoft.com/office/drawing/2014/main" id="{2FDEADCE-2CDF-47B9-8C91-0A3FBA647928}"/>
              </a:ext>
            </a:extLst>
          </p:cNvPr>
          <p:cNvSpPr txBox="1">
            <a:spLocks/>
          </p:cNvSpPr>
          <p:nvPr userDrawn="1"/>
        </p:nvSpPr>
        <p:spPr>
          <a:xfrm>
            <a:off x="-1" y="6221472"/>
            <a:ext cx="9159980"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latin typeface="Calibri" panose="020F0502020204030204" pitchFamily="34" charset="0"/>
                <a:cs typeface="Calibri" panose="020F0502020204030204" pitchFamily="34" charset="0"/>
              </a:rPr>
              <a:t>What would you do?</a:t>
            </a:r>
            <a:endParaRPr lang="en-US" sz="2000" b="1" i="1" dirty="0">
              <a:solidFill>
                <a:schemeClr val="tx1"/>
              </a:solidFill>
              <a:latin typeface="Calibri" panose="020F0502020204030204" pitchFamily="34" charset="0"/>
              <a:cs typeface="Calibri" panose="020F0502020204030204" pitchFamily="34" charset="0"/>
            </a:endParaRPr>
          </a:p>
        </p:txBody>
      </p:sp>
      <p:sp>
        <p:nvSpPr>
          <p:cNvPr id="16" name="Title 1">
            <a:extLst>
              <a:ext uri="{FF2B5EF4-FFF2-40B4-BE49-F238E27FC236}">
                <a16:creationId xmlns:a16="http://schemas.microsoft.com/office/drawing/2014/main" id="{DFB62DB9-9133-4115-942B-2C3F7F3857E5}"/>
              </a:ext>
            </a:extLst>
          </p:cNvPr>
          <p:cNvSpPr>
            <a:spLocks noGrp="1"/>
          </p:cNvSpPr>
          <p:nvPr>
            <p:ph type="title" hasCustomPrompt="1"/>
          </p:nvPr>
        </p:nvSpPr>
        <p:spPr>
          <a:xfrm>
            <a:off x="2" y="790901"/>
            <a:ext cx="9143997" cy="937915"/>
          </a:xfrm>
          <a:prstGeom prst="rect">
            <a:avLst/>
          </a:prstGeom>
          <a:solidFill>
            <a:srgbClr val="C00000"/>
          </a:solidFill>
        </p:spPr>
        <p:txBody>
          <a:bodyPr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question</a:t>
            </a:r>
          </a:p>
        </p:txBody>
      </p:sp>
      <p:sp>
        <p:nvSpPr>
          <p:cNvPr id="14" name="Picture Placeholder 1">
            <a:extLst>
              <a:ext uri="{FF2B5EF4-FFF2-40B4-BE49-F238E27FC236}">
                <a16:creationId xmlns:a16="http://schemas.microsoft.com/office/drawing/2014/main" id="{72A6CAE0-177A-4CF0-BF79-A4A64C464520}"/>
              </a:ext>
            </a:extLst>
          </p:cNvPr>
          <p:cNvSpPr>
            <a:spLocks noGrp="1"/>
          </p:cNvSpPr>
          <p:nvPr>
            <p:ph type="pic" sz="quarter" idx="14"/>
          </p:nvPr>
        </p:nvSpPr>
        <p:spPr>
          <a:xfrm>
            <a:off x="754772" y="2064759"/>
            <a:ext cx="3622745" cy="3820771"/>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7" name="Picture Placeholder 2">
            <a:extLst>
              <a:ext uri="{FF2B5EF4-FFF2-40B4-BE49-F238E27FC236}">
                <a16:creationId xmlns:a16="http://schemas.microsoft.com/office/drawing/2014/main" id="{8E569BF1-3E32-4365-9C8A-08D3E56D443B}"/>
              </a:ext>
            </a:extLst>
          </p:cNvPr>
          <p:cNvSpPr>
            <a:spLocks noGrp="1"/>
          </p:cNvSpPr>
          <p:nvPr>
            <p:ph type="pic" sz="quarter" idx="15"/>
          </p:nvPr>
        </p:nvSpPr>
        <p:spPr>
          <a:xfrm>
            <a:off x="4746181" y="2064759"/>
            <a:ext cx="3622745" cy="3820771"/>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9" name="Screen Title">
            <a:extLst>
              <a:ext uri="{FF2B5EF4-FFF2-40B4-BE49-F238E27FC236}">
                <a16:creationId xmlns:a16="http://schemas.microsoft.com/office/drawing/2014/main" id="{784E6086-8EC5-49A8-BE5B-AF46312F1461}"/>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Type in Screen Title</a:t>
            </a:r>
          </a:p>
        </p:txBody>
      </p:sp>
    </p:spTree>
    <p:custDataLst>
      <p:tags r:id="rId1"/>
    </p:custData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KC: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B12C9C-F697-447A-A6EF-51311227A952}"/>
              </a:ext>
            </a:extLst>
          </p:cNvPr>
          <p:cNvSpPr/>
          <p:nvPr userDrawn="1"/>
        </p:nvSpPr>
        <p:spPr>
          <a:xfrm>
            <a:off x="0" y="4394364"/>
            <a:ext cx="9144000" cy="12180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9" name="KC">
            <a:extLst>
              <a:ext uri="{FF2B5EF4-FFF2-40B4-BE49-F238E27FC236}">
                <a16:creationId xmlns:a16="http://schemas.microsoft.com/office/drawing/2014/main" id="{78B6D2AD-2E7C-433C-B412-8F756AA94F5D}"/>
              </a:ext>
            </a:extLst>
          </p:cNvPr>
          <p:cNvSpPr>
            <a:spLocks noGrp="1"/>
          </p:cNvSpPr>
          <p:nvPr>
            <p:ph type="body" sz="quarter" idx="10" hasCustomPrompt="1"/>
          </p:nvPr>
        </p:nvSpPr>
        <p:spPr>
          <a:xfrm>
            <a:off x="964098" y="4547468"/>
            <a:ext cx="4294463" cy="893254"/>
          </a:xfrm>
          <a:prstGeom prst="rect">
            <a:avLst/>
          </a:prstGeom>
        </p:spPr>
        <p:txBody>
          <a:bodyPr anchor="ctr" anchorCtr="0">
            <a:normAutofit/>
          </a:bodyPr>
          <a:lstStyle>
            <a:lvl1pPr marL="0" indent="0" algn="ctr">
              <a:buNone/>
              <a:defRPr sz="2600" b="1"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Results</a:t>
            </a:r>
          </a:p>
        </p:txBody>
      </p:sp>
      <p:sp>
        <p:nvSpPr>
          <p:cNvPr id="14" name="Footer">
            <a:extLst>
              <a:ext uri="{FF2B5EF4-FFF2-40B4-BE49-F238E27FC236}">
                <a16:creationId xmlns:a16="http://schemas.microsoft.com/office/drawing/2014/main" id="{3E021DB6-20DC-46E0-8167-0ED47CE10E51}"/>
              </a:ext>
            </a:extLst>
          </p:cNvPr>
          <p:cNvSpPr txBox="1">
            <a:spLocks/>
          </p:cNvSpPr>
          <p:nvPr userDrawn="1"/>
        </p:nvSpPr>
        <p:spPr>
          <a:xfrm>
            <a:off x="2" y="6221473"/>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endParaRPr lang="en-US" sz="1865" b="1" i="1" dirty="0">
              <a:solidFill>
                <a:schemeClr val="tx1"/>
              </a:solidFill>
              <a:latin typeface="Calibri" panose="020F0502020204030204" pitchFamily="34" charset="0"/>
              <a:cs typeface="Calibri" panose="020F0502020204030204" pitchFamily="34" charset="0"/>
            </a:endParaRPr>
          </a:p>
        </p:txBody>
      </p:sp>
      <p:sp>
        <p:nvSpPr>
          <p:cNvPr id="11" name="Screen Title">
            <a:extLst>
              <a:ext uri="{FF2B5EF4-FFF2-40B4-BE49-F238E27FC236}">
                <a16:creationId xmlns:a16="http://schemas.microsoft.com/office/drawing/2014/main" id="{897269F2-DC8B-45CA-AFEB-F54C293D986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Calibri" panose="020F0502020204030204" pitchFamily="34" charset="0"/>
                <a:cs typeface="Calibri" panose="020F0502020204030204" pitchFamily="34" charset="0"/>
              </a:defRPr>
            </a:lvl1pPr>
          </a:lstStyle>
          <a:p>
            <a:pPr lvl="0"/>
            <a:r>
              <a:rPr lang="en-US" dirty="0"/>
              <a:t>Type in Screen Title</a:t>
            </a:r>
          </a:p>
        </p:txBody>
      </p:sp>
      <p:grpSp>
        <p:nvGrpSpPr>
          <p:cNvPr id="3" name="Head">
            <a:extLst>
              <a:ext uri="{FF2B5EF4-FFF2-40B4-BE49-F238E27FC236}">
                <a16:creationId xmlns:a16="http://schemas.microsoft.com/office/drawing/2014/main" id="{9C948CE7-1580-42BF-8158-6EFAC7887216}"/>
              </a:ext>
            </a:extLst>
          </p:cNvPr>
          <p:cNvGrpSpPr/>
          <p:nvPr userDrawn="1"/>
        </p:nvGrpSpPr>
        <p:grpSpPr>
          <a:xfrm>
            <a:off x="4713756" y="2056699"/>
            <a:ext cx="3634537" cy="3602142"/>
            <a:chOff x="4713756" y="2056699"/>
            <a:chExt cx="3634537" cy="3602142"/>
          </a:xfrm>
        </p:grpSpPr>
        <p:sp>
          <p:nvSpPr>
            <p:cNvPr id="2" name="Oval 1">
              <a:extLst>
                <a:ext uri="{FF2B5EF4-FFF2-40B4-BE49-F238E27FC236}">
                  <a16:creationId xmlns:a16="http://schemas.microsoft.com/office/drawing/2014/main" id="{68BAC501-951C-47A9-9811-1AEFC00A1B1E}"/>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C4A894F-14F6-44AE-BACF-2392AA0D40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
        <p:nvSpPr>
          <p:cNvPr id="5" name="Text Placeholder 4">
            <a:extLst>
              <a:ext uri="{FF2B5EF4-FFF2-40B4-BE49-F238E27FC236}">
                <a16:creationId xmlns:a16="http://schemas.microsoft.com/office/drawing/2014/main" id="{9323294C-2906-4642-8B73-0750F30E7897}"/>
              </a:ext>
            </a:extLst>
          </p:cNvPr>
          <p:cNvSpPr>
            <a:spLocks noGrp="1"/>
          </p:cNvSpPr>
          <p:nvPr>
            <p:ph type="body" sz="quarter" idx="29"/>
          </p:nvPr>
        </p:nvSpPr>
        <p:spPr>
          <a:xfrm>
            <a:off x="231498" y="1155700"/>
            <a:ext cx="4648477" cy="2851150"/>
          </a:xfrm>
          <a:prstGeom prst="rect">
            <a:avLst/>
          </a:prstGeom>
        </p:spPr>
        <p:txBody>
          <a:bodyPr/>
          <a:lstStyle>
            <a:lvl1pPr>
              <a:lnSpc>
                <a:spcPts val="2500"/>
              </a:lnSpc>
              <a:spcBef>
                <a:spcPts val="1200"/>
              </a:spcBef>
              <a:defRPr sz="2200">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17923239"/>
      </p:ext>
    </p:extLst>
  </p:cSld>
  <p:clrMapOvr>
    <a:masterClrMapping/>
  </p:clrMapOvr>
  <p:extLst>
    <p:ext uri="{DCECCB84-F9BA-43D5-87BE-67443E8EF086}">
      <p15:sldGuideLst xmlns:p15="http://schemas.microsoft.com/office/powerpoint/2012/main">
        <p15:guide id="1" orient="horz" pos="3919">
          <p15:clr>
            <a:srgbClr val="FBAE40"/>
          </p15:clr>
        </p15:guide>
        <p15:guide id="2" orient="horz" pos="3535">
          <p15:clr>
            <a:srgbClr val="FBAE40"/>
          </p15:clr>
        </p15:guide>
        <p15:guide id="3" orient="horz" pos="2768">
          <p15:clr>
            <a:srgbClr val="FBAE40"/>
          </p15:clr>
        </p15:guide>
        <p15:guide id="4" orient="horz" pos="136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oriz Tabs 3-7, and Dial">
    <p:spTree>
      <p:nvGrpSpPr>
        <p:cNvPr id="1" name=""/>
        <p:cNvGrpSpPr/>
        <p:nvPr/>
      </p:nvGrpSpPr>
      <p:grpSpPr>
        <a:xfrm>
          <a:off x="0" y="0"/>
          <a:ext cx="0" cy="0"/>
          <a:chOff x="0" y="0"/>
          <a:chExt cx="0" cy="0"/>
        </a:xfrm>
      </p:grpSpPr>
      <p:pic>
        <p:nvPicPr>
          <p:cNvPr id="3" name="Circle 45">
            <a:extLst>
              <a:ext uri="{FF2B5EF4-FFF2-40B4-BE49-F238E27FC236}">
                <a16:creationId xmlns:a16="http://schemas.microsoft.com/office/drawing/2014/main" id="{FC69D975-F931-42B2-BF55-9066EE8187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2700000">
            <a:off x="314344" y="519056"/>
            <a:ext cx="1517786" cy="1517786"/>
          </a:xfrm>
          <a:prstGeom prst="rect">
            <a:avLst/>
          </a:prstGeom>
          <a:noFill/>
          <a:effectLst>
            <a:outerShdw blurRad="50800" dist="38100" dir="2700000" algn="tl" rotWithShape="0">
              <a:prstClr val="black">
                <a:alpha val="40000"/>
              </a:prstClr>
            </a:outerShdw>
          </a:effectLst>
        </p:spPr>
      </p:pic>
      <p:pic>
        <p:nvPicPr>
          <p:cNvPr id="4" name="Circle 0">
            <a:extLst>
              <a:ext uri="{FF2B5EF4-FFF2-40B4-BE49-F238E27FC236}">
                <a16:creationId xmlns:a16="http://schemas.microsoft.com/office/drawing/2014/main" id="{E4F5296D-E99F-4DE2-AC43-8BFAAB8714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928109" y="519056"/>
            <a:ext cx="1517786" cy="1517786"/>
          </a:xfrm>
          <a:prstGeom prst="rect">
            <a:avLst/>
          </a:prstGeom>
          <a:noFill/>
          <a:effectLst>
            <a:outerShdw blurRad="50800" dist="38100" dir="2700000" algn="tl" rotWithShape="0">
              <a:prstClr val="black">
                <a:alpha val="40000"/>
              </a:prstClr>
            </a:outerShdw>
          </a:effectLst>
        </p:spPr>
      </p:pic>
      <p:pic>
        <p:nvPicPr>
          <p:cNvPr id="5" name="Circle 90">
            <a:extLst>
              <a:ext uri="{FF2B5EF4-FFF2-40B4-BE49-F238E27FC236}">
                <a16:creationId xmlns:a16="http://schemas.microsoft.com/office/drawing/2014/main" id="{A959BB73-E884-479C-94FB-B0107E7A9E3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5400000">
            <a:off x="3567447" y="519056"/>
            <a:ext cx="1517786" cy="1517786"/>
          </a:xfrm>
          <a:prstGeom prst="rect">
            <a:avLst/>
          </a:prstGeom>
          <a:noFill/>
          <a:effectLst>
            <a:outerShdw blurRad="50800" dist="38100" dir="2700000" algn="tl" rotWithShape="0">
              <a:prstClr val="black">
                <a:alpha val="40000"/>
              </a:prstClr>
            </a:outerShdw>
          </a:effectLst>
        </p:spPr>
      </p:pic>
      <p:pic>
        <p:nvPicPr>
          <p:cNvPr id="6" name="Circle 180">
            <a:extLst>
              <a:ext uri="{FF2B5EF4-FFF2-40B4-BE49-F238E27FC236}">
                <a16:creationId xmlns:a16="http://schemas.microsoft.com/office/drawing/2014/main" id="{656CAF17-D946-44EB-858F-A48A25A063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0800000">
            <a:off x="5206785" y="519056"/>
            <a:ext cx="1517786" cy="1517786"/>
          </a:xfrm>
          <a:prstGeom prst="rect">
            <a:avLst/>
          </a:prstGeom>
          <a:noFill/>
          <a:effectLst>
            <a:outerShdw blurRad="50800" dist="38100" dir="2700000" algn="tl" rotWithShape="0">
              <a:prstClr val="black">
                <a:alpha val="40000"/>
              </a:prstClr>
            </a:outerShdw>
          </a:effectLst>
        </p:spPr>
      </p:pic>
      <p:pic>
        <p:nvPicPr>
          <p:cNvPr id="7" name="Circle 270">
            <a:extLst>
              <a:ext uri="{FF2B5EF4-FFF2-40B4-BE49-F238E27FC236}">
                <a16:creationId xmlns:a16="http://schemas.microsoft.com/office/drawing/2014/main" id="{D7D2E094-39CC-492A-B74B-6DD2D152C9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6200000">
            <a:off x="6846123" y="519055"/>
            <a:ext cx="1517786" cy="1517786"/>
          </a:xfrm>
          <a:prstGeom prst="rect">
            <a:avLst/>
          </a:prstGeom>
          <a:noFill/>
          <a:effectLst>
            <a:outerShdw blurRad="50800" dist="38100" dir="2700000" algn="tl" rotWithShape="0">
              <a:prstClr val="black">
                <a:alpha val="40000"/>
              </a:prstClr>
            </a:outerShdw>
          </a:effectLst>
        </p:spPr>
      </p:pic>
      <p:grpSp>
        <p:nvGrpSpPr>
          <p:cNvPr id="44" name="7-Tabs">
            <a:extLst>
              <a:ext uri="{FF2B5EF4-FFF2-40B4-BE49-F238E27FC236}">
                <a16:creationId xmlns:a16="http://schemas.microsoft.com/office/drawing/2014/main" id="{4522CA9C-83D6-41AE-BAB5-1A74EB47C3BA}"/>
              </a:ext>
            </a:extLst>
          </p:cNvPr>
          <p:cNvGrpSpPr/>
          <p:nvPr userDrawn="1"/>
        </p:nvGrpSpPr>
        <p:grpSpPr>
          <a:xfrm>
            <a:off x="1" y="2343271"/>
            <a:ext cx="9143999" cy="841250"/>
            <a:chOff x="1" y="2343271"/>
            <a:chExt cx="9143999" cy="841250"/>
          </a:xfrm>
        </p:grpSpPr>
        <p:sp>
          <p:nvSpPr>
            <p:cNvPr id="35" name="7-Tab 1">
              <a:extLst>
                <a:ext uri="{FF2B5EF4-FFF2-40B4-BE49-F238E27FC236}">
                  <a16:creationId xmlns:a16="http://schemas.microsoft.com/office/drawing/2014/main" id="{C5250519-4FE2-4846-B2F7-4E2B4F83DCF4}"/>
                </a:ext>
              </a:extLst>
            </p:cNvPr>
            <p:cNvSpPr/>
            <p:nvPr userDrawn="1"/>
          </p:nvSpPr>
          <p:spPr>
            <a:xfrm>
              <a:off x="1" y="2343274"/>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36" name="7-Tab 2">
              <a:extLst>
                <a:ext uri="{FF2B5EF4-FFF2-40B4-BE49-F238E27FC236}">
                  <a16:creationId xmlns:a16="http://schemas.microsoft.com/office/drawing/2014/main" id="{94DD574E-26AB-4433-A08C-38632A149162}"/>
                </a:ext>
              </a:extLst>
            </p:cNvPr>
            <p:cNvSpPr/>
            <p:nvPr userDrawn="1"/>
          </p:nvSpPr>
          <p:spPr>
            <a:xfrm>
              <a:off x="1309066" y="2343273"/>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37" name="7-Tab 3">
              <a:extLst>
                <a:ext uri="{FF2B5EF4-FFF2-40B4-BE49-F238E27FC236}">
                  <a16:creationId xmlns:a16="http://schemas.microsoft.com/office/drawing/2014/main" id="{7787266A-E386-4E49-A718-4E3D77E16BB5}"/>
                </a:ext>
              </a:extLst>
            </p:cNvPr>
            <p:cNvSpPr/>
            <p:nvPr userDrawn="1"/>
          </p:nvSpPr>
          <p:spPr>
            <a:xfrm>
              <a:off x="2618131" y="2343274"/>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38" name="7-Tab 4">
              <a:extLst>
                <a:ext uri="{FF2B5EF4-FFF2-40B4-BE49-F238E27FC236}">
                  <a16:creationId xmlns:a16="http://schemas.microsoft.com/office/drawing/2014/main" id="{F47FEE72-EAFD-4024-BA0F-1EED70949ABF}"/>
                </a:ext>
              </a:extLst>
            </p:cNvPr>
            <p:cNvSpPr/>
            <p:nvPr userDrawn="1"/>
          </p:nvSpPr>
          <p:spPr>
            <a:xfrm>
              <a:off x="3927196" y="2343274"/>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39" name="7-Tab 5">
              <a:extLst>
                <a:ext uri="{FF2B5EF4-FFF2-40B4-BE49-F238E27FC236}">
                  <a16:creationId xmlns:a16="http://schemas.microsoft.com/office/drawing/2014/main" id="{C16893A7-3DC9-45E5-B192-6F2D2420A70A}"/>
                </a:ext>
              </a:extLst>
            </p:cNvPr>
            <p:cNvSpPr/>
            <p:nvPr userDrawn="1"/>
          </p:nvSpPr>
          <p:spPr>
            <a:xfrm>
              <a:off x="5236260" y="2343273"/>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5</a:t>
              </a:r>
            </a:p>
          </p:txBody>
        </p:sp>
        <p:sp>
          <p:nvSpPr>
            <p:cNvPr id="40" name="7-Tab 6">
              <a:extLst>
                <a:ext uri="{FF2B5EF4-FFF2-40B4-BE49-F238E27FC236}">
                  <a16:creationId xmlns:a16="http://schemas.microsoft.com/office/drawing/2014/main" id="{C92D4484-6494-4005-8E94-00FECB8A4191}"/>
                </a:ext>
              </a:extLst>
            </p:cNvPr>
            <p:cNvSpPr/>
            <p:nvPr userDrawn="1"/>
          </p:nvSpPr>
          <p:spPr>
            <a:xfrm>
              <a:off x="6545325" y="2343272"/>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6</a:t>
              </a:r>
            </a:p>
          </p:txBody>
        </p:sp>
        <p:sp>
          <p:nvSpPr>
            <p:cNvPr id="41" name="7-Tab 7">
              <a:extLst>
                <a:ext uri="{FF2B5EF4-FFF2-40B4-BE49-F238E27FC236}">
                  <a16:creationId xmlns:a16="http://schemas.microsoft.com/office/drawing/2014/main" id="{42E642D0-E987-4C49-870C-9BC389F8B994}"/>
                </a:ext>
              </a:extLst>
            </p:cNvPr>
            <p:cNvSpPr/>
            <p:nvPr userDrawn="1"/>
          </p:nvSpPr>
          <p:spPr>
            <a:xfrm>
              <a:off x="7854389" y="2343271"/>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7</a:t>
              </a:r>
            </a:p>
          </p:txBody>
        </p:sp>
      </p:grpSp>
      <p:grpSp>
        <p:nvGrpSpPr>
          <p:cNvPr id="43" name="6-Tabs">
            <a:extLst>
              <a:ext uri="{FF2B5EF4-FFF2-40B4-BE49-F238E27FC236}">
                <a16:creationId xmlns:a16="http://schemas.microsoft.com/office/drawing/2014/main" id="{82F73FB9-4F3B-4C17-A355-169488528541}"/>
              </a:ext>
            </a:extLst>
          </p:cNvPr>
          <p:cNvGrpSpPr/>
          <p:nvPr userDrawn="1"/>
        </p:nvGrpSpPr>
        <p:grpSpPr>
          <a:xfrm>
            <a:off x="1" y="3239932"/>
            <a:ext cx="9143999" cy="841249"/>
            <a:chOff x="1" y="3239932"/>
            <a:chExt cx="9171920" cy="841249"/>
          </a:xfrm>
        </p:grpSpPr>
        <p:sp>
          <p:nvSpPr>
            <p:cNvPr id="28" name="6-Tab 1">
              <a:extLst>
                <a:ext uri="{FF2B5EF4-FFF2-40B4-BE49-F238E27FC236}">
                  <a16:creationId xmlns:a16="http://schemas.microsoft.com/office/drawing/2014/main" id="{40885A8E-15A8-4B99-A2BB-FCDFB6DC3ACD}"/>
                </a:ext>
              </a:extLst>
            </p:cNvPr>
            <p:cNvSpPr/>
            <p:nvPr userDrawn="1"/>
          </p:nvSpPr>
          <p:spPr>
            <a:xfrm>
              <a:off x="1"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29" name="6-Tab 2">
              <a:extLst>
                <a:ext uri="{FF2B5EF4-FFF2-40B4-BE49-F238E27FC236}">
                  <a16:creationId xmlns:a16="http://schemas.microsoft.com/office/drawing/2014/main" id="{20B4BC73-D0A5-4BD4-A0DC-8E8658B18E8E}"/>
                </a:ext>
              </a:extLst>
            </p:cNvPr>
            <p:cNvSpPr/>
            <p:nvPr userDrawn="1"/>
          </p:nvSpPr>
          <p:spPr>
            <a:xfrm>
              <a:off x="1532450" y="3239933"/>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30" name="6-Tab 3">
              <a:extLst>
                <a:ext uri="{FF2B5EF4-FFF2-40B4-BE49-F238E27FC236}">
                  <a16:creationId xmlns:a16="http://schemas.microsoft.com/office/drawing/2014/main" id="{3B7167FD-B0E5-4A21-B9A5-4BAC3C86E3C3}"/>
                </a:ext>
              </a:extLst>
            </p:cNvPr>
            <p:cNvSpPr/>
            <p:nvPr userDrawn="1"/>
          </p:nvSpPr>
          <p:spPr>
            <a:xfrm>
              <a:off x="3064899"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31" name="6-Tab 4">
              <a:extLst>
                <a:ext uri="{FF2B5EF4-FFF2-40B4-BE49-F238E27FC236}">
                  <a16:creationId xmlns:a16="http://schemas.microsoft.com/office/drawing/2014/main" id="{03B6A101-7501-47EE-8F66-24277F017BD6}"/>
                </a:ext>
              </a:extLst>
            </p:cNvPr>
            <p:cNvSpPr/>
            <p:nvPr userDrawn="1"/>
          </p:nvSpPr>
          <p:spPr>
            <a:xfrm>
              <a:off x="4597348"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32" name="6-Tab 5">
              <a:extLst>
                <a:ext uri="{FF2B5EF4-FFF2-40B4-BE49-F238E27FC236}">
                  <a16:creationId xmlns:a16="http://schemas.microsoft.com/office/drawing/2014/main" id="{DE4EACA1-75E5-488D-999E-A307FCDD2489}"/>
                </a:ext>
              </a:extLst>
            </p:cNvPr>
            <p:cNvSpPr/>
            <p:nvPr userDrawn="1"/>
          </p:nvSpPr>
          <p:spPr>
            <a:xfrm>
              <a:off x="6129796" y="3239933"/>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5</a:t>
              </a:r>
            </a:p>
          </p:txBody>
        </p:sp>
        <p:sp>
          <p:nvSpPr>
            <p:cNvPr id="33" name="6-Tab 6">
              <a:extLst>
                <a:ext uri="{FF2B5EF4-FFF2-40B4-BE49-F238E27FC236}">
                  <a16:creationId xmlns:a16="http://schemas.microsoft.com/office/drawing/2014/main" id="{BD69D02B-6EA6-4FA4-A5EF-67E269CD36BD}"/>
                </a:ext>
              </a:extLst>
            </p:cNvPr>
            <p:cNvSpPr/>
            <p:nvPr userDrawn="1"/>
          </p:nvSpPr>
          <p:spPr>
            <a:xfrm>
              <a:off x="7662245" y="3239932"/>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6</a:t>
              </a:r>
            </a:p>
          </p:txBody>
        </p:sp>
      </p:grpSp>
      <p:grpSp>
        <p:nvGrpSpPr>
          <p:cNvPr id="47" name="5-Tabs">
            <a:extLst>
              <a:ext uri="{FF2B5EF4-FFF2-40B4-BE49-F238E27FC236}">
                <a16:creationId xmlns:a16="http://schemas.microsoft.com/office/drawing/2014/main" id="{37BC4DDE-A578-4EF3-BC77-5097520FFEF0}"/>
              </a:ext>
            </a:extLst>
          </p:cNvPr>
          <p:cNvGrpSpPr/>
          <p:nvPr userDrawn="1"/>
        </p:nvGrpSpPr>
        <p:grpSpPr>
          <a:xfrm>
            <a:off x="0" y="4128679"/>
            <a:ext cx="9137845" cy="841248"/>
            <a:chOff x="1" y="3239933"/>
            <a:chExt cx="7639471" cy="841248"/>
          </a:xfrm>
        </p:grpSpPr>
        <p:sp>
          <p:nvSpPr>
            <p:cNvPr id="48" name="6-Tab 1">
              <a:extLst>
                <a:ext uri="{FF2B5EF4-FFF2-40B4-BE49-F238E27FC236}">
                  <a16:creationId xmlns:a16="http://schemas.microsoft.com/office/drawing/2014/main" id="{D875F584-A7AE-4B7F-B56B-2956B8C54A32}"/>
                </a:ext>
              </a:extLst>
            </p:cNvPr>
            <p:cNvSpPr/>
            <p:nvPr userDrawn="1"/>
          </p:nvSpPr>
          <p:spPr>
            <a:xfrm>
              <a:off x="1"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49" name="6-Tab 2">
              <a:extLst>
                <a:ext uri="{FF2B5EF4-FFF2-40B4-BE49-F238E27FC236}">
                  <a16:creationId xmlns:a16="http://schemas.microsoft.com/office/drawing/2014/main" id="{F74C5269-5215-45CB-8E23-8DF23DE54204}"/>
                </a:ext>
              </a:extLst>
            </p:cNvPr>
            <p:cNvSpPr/>
            <p:nvPr userDrawn="1"/>
          </p:nvSpPr>
          <p:spPr>
            <a:xfrm>
              <a:off x="1532450" y="3239933"/>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50" name="6-Tab 3">
              <a:extLst>
                <a:ext uri="{FF2B5EF4-FFF2-40B4-BE49-F238E27FC236}">
                  <a16:creationId xmlns:a16="http://schemas.microsoft.com/office/drawing/2014/main" id="{28B9A1E8-6A9D-400E-AF01-BECF747FFBFF}"/>
                </a:ext>
              </a:extLst>
            </p:cNvPr>
            <p:cNvSpPr/>
            <p:nvPr userDrawn="1"/>
          </p:nvSpPr>
          <p:spPr>
            <a:xfrm>
              <a:off x="3064899"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51" name="6-Tab 4">
              <a:extLst>
                <a:ext uri="{FF2B5EF4-FFF2-40B4-BE49-F238E27FC236}">
                  <a16:creationId xmlns:a16="http://schemas.microsoft.com/office/drawing/2014/main" id="{D5CFAF8F-8E53-4B83-8FE0-E1473ACC9BCB}"/>
                </a:ext>
              </a:extLst>
            </p:cNvPr>
            <p:cNvSpPr/>
            <p:nvPr userDrawn="1"/>
          </p:nvSpPr>
          <p:spPr>
            <a:xfrm>
              <a:off x="4597348"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52" name="6-Tab 5">
              <a:extLst>
                <a:ext uri="{FF2B5EF4-FFF2-40B4-BE49-F238E27FC236}">
                  <a16:creationId xmlns:a16="http://schemas.microsoft.com/office/drawing/2014/main" id="{3A29C3A8-7DBE-477E-9C9B-A107E2CB4C52}"/>
                </a:ext>
              </a:extLst>
            </p:cNvPr>
            <p:cNvSpPr/>
            <p:nvPr userDrawn="1"/>
          </p:nvSpPr>
          <p:spPr>
            <a:xfrm>
              <a:off x="6129796" y="3239933"/>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5</a:t>
              </a:r>
            </a:p>
          </p:txBody>
        </p:sp>
      </p:grpSp>
      <p:grpSp>
        <p:nvGrpSpPr>
          <p:cNvPr id="45" name="4-Tabs">
            <a:extLst>
              <a:ext uri="{FF2B5EF4-FFF2-40B4-BE49-F238E27FC236}">
                <a16:creationId xmlns:a16="http://schemas.microsoft.com/office/drawing/2014/main" id="{9607D1F7-62C3-4363-BA48-38963E225DF5}"/>
              </a:ext>
            </a:extLst>
          </p:cNvPr>
          <p:cNvGrpSpPr/>
          <p:nvPr userDrawn="1"/>
        </p:nvGrpSpPr>
        <p:grpSpPr>
          <a:xfrm>
            <a:off x="0" y="5041766"/>
            <a:ext cx="9137845" cy="841248"/>
            <a:chOff x="0" y="5041766"/>
            <a:chExt cx="9137845" cy="841248"/>
          </a:xfrm>
        </p:grpSpPr>
        <p:sp>
          <p:nvSpPr>
            <p:cNvPr id="23" name="4-Tab 1">
              <a:extLst>
                <a:ext uri="{FF2B5EF4-FFF2-40B4-BE49-F238E27FC236}">
                  <a16:creationId xmlns:a16="http://schemas.microsoft.com/office/drawing/2014/main" id="{67105110-2BCF-4748-A445-0848FDD72CC3}"/>
                </a:ext>
              </a:extLst>
            </p:cNvPr>
            <p:cNvSpPr/>
            <p:nvPr userDrawn="1"/>
          </p:nvSpPr>
          <p:spPr>
            <a:xfrm>
              <a:off x="0" y="5041767"/>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18" name="4-Tab 2">
              <a:extLst>
                <a:ext uri="{FF2B5EF4-FFF2-40B4-BE49-F238E27FC236}">
                  <a16:creationId xmlns:a16="http://schemas.microsoft.com/office/drawing/2014/main" id="{975BB38F-62AF-4A2B-8597-5103F7535B7A}"/>
                </a:ext>
              </a:extLst>
            </p:cNvPr>
            <p:cNvSpPr/>
            <p:nvPr userDrawn="1"/>
          </p:nvSpPr>
          <p:spPr>
            <a:xfrm>
              <a:off x="2292980" y="5041766"/>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19" name="4-Tab 3">
              <a:extLst>
                <a:ext uri="{FF2B5EF4-FFF2-40B4-BE49-F238E27FC236}">
                  <a16:creationId xmlns:a16="http://schemas.microsoft.com/office/drawing/2014/main" id="{08928BDB-DCF7-4341-88B3-5DAB2BD381B1}"/>
                </a:ext>
              </a:extLst>
            </p:cNvPr>
            <p:cNvSpPr/>
            <p:nvPr userDrawn="1"/>
          </p:nvSpPr>
          <p:spPr>
            <a:xfrm>
              <a:off x="4585960" y="5041767"/>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20" name="4-Tab 4">
              <a:extLst>
                <a:ext uri="{FF2B5EF4-FFF2-40B4-BE49-F238E27FC236}">
                  <a16:creationId xmlns:a16="http://schemas.microsoft.com/office/drawing/2014/main" id="{83870B08-B433-4248-A5CB-5A082E8E06A7}"/>
                </a:ext>
              </a:extLst>
            </p:cNvPr>
            <p:cNvSpPr/>
            <p:nvPr userDrawn="1"/>
          </p:nvSpPr>
          <p:spPr>
            <a:xfrm>
              <a:off x="6878940" y="5041767"/>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4</a:t>
              </a:r>
            </a:p>
          </p:txBody>
        </p:sp>
      </p:grpSp>
      <p:grpSp>
        <p:nvGrpSpPr>
          <p:cNvPr id="46" name="3-Tabs">
            <a:extLst>
              <a:ext uri="{FF2B5EF4-FFF2-40B4-BE49-F238E27FC236}">
                <a16:creationId xmlns:a16="http://schemas.microsoft.com/office/drawing/2014/main" id="{68059011-630E-4C51-838A-84DAAF1FA75C}"/>
              </a:ext>
            </a:extLst>
          </p:cNvPr>
          <p:cNvGrpSpPr/>
          <p:nvPr userDrawn="1"/>
        </p:nvGrpSpPr>
        <p:grpSpPr>
          <a:xfrm>
            <a:off x="0" y="5938423"/>
            <a:ext cx="9143999" cy="841248"/>
            <a:chOff x="0" y="5938423"/>
            <a:chExt cx="9143999" cy="841248"/>
          </a:xfrm>
        </p:grpSpPr>
        <p:sp>
          <p:nvSpPr>
            <p:cNvPr id="24" name="3-Tab 1">
              <a:extLst>
                <a:ext uri="{FF2B5EF4-FFF2-40B4-BE49-F238E27FC236}">
                  <a16:creationId xmlns:a16="http://schemas.microsoft.com/office/drawing/2014/main" id="{671BDFD4-4821-4E5C-AB22-D628D3681D17}"/>
                </a:ext>
              </a:extLst>
            </p:cNvPr>
            <p:cNvSpPr/>
            <p:nvPr userDrawn="1"/>
          </p:nvSpPr>
          <p:spPr>
            <a:xfrm>
              <a:off x="0" y="5938424"/>
              <a:ext cx="3029270"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25" name="3-Tab 2">
              <a:extLst>
                <a:ext uri="{FF2B5EF4-FFF2-40B4-BE49-F238E27FC236}">
                  <a16:creationId xmlns:a16="http://schemas.microsoft.com/office/drawing/2014/main" id="{D178445E-5BBB-4477-B69C-EE1EF63B55BF}"/>
                </a:ext>
              </a:extLst>
            </p:cNvPr>
            <p:cNvSpPr/>
            <p:nvPr userDrawn="1"/>
          </p:nvSpPr>
          <p:spPr>
            <a:xfrm>
              <a:off x="3061112" y="5938423"/>
              <a:ext cx="3015622"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26" name="3-Tab 3">
              <a:extLst>
                <a:ext uri="{FF2B5EF4-FFF2-40B4-BE49-F238E27FC236}">
                  <a16:creationId xmlns:a16="http://schemas.microsoft.com/office/drawing/2014/main" id="{FA57C743-A647-41D0-8DAF-1BE58C03B923}"/>
                </a:ext>
              </a:extLst>
            </p:cNvPr>
            <p:cNvSpPr/>
            <p:nvPr userDrawn="1"/>
          </p:nvSpPr>
          <p:spPr>
            <a:xfrm>
              <a:off x="6094926" y="5938424"/>
              <a:ext cx="3049073"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grpSp>
    </p:spTree>
    <p:custDataLst>
      <p:tags r:id="rId1"/>
    </p:custDataLst>
    <p:extLst>
      <p:ext uri="{BB962C8B-B14F-4D97-AF65-F5344CB8AC3E}">
        <p14:creationId xmlns:p14="http://schemas.microsoft.com/office/powerpoint/2010/main" val="38905564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ert Tabs 5-7">
    <p:spTree>
      <p:nvGrpSpPr>
        <p:cNvPr id="1" name=""/>
        <p:cNvGrpSpPr/>
        <p:nvPr/>
      </p:nvGrpSpPr>
      <p:grpSpPr>
        <a:xfrm>
          <a:off x="0" y="0"/>
          <a:ext cx="0" cy="0"/>
          <a:chOff x="0" y="0"/>
          <a:chExt cx="0" cy="0"/>
        </a:xfrm>
      </p:grpSpPr>
      <p:grpSp>
        <p:nvGrpSpPr>
          <p:cNvPr id="13" name="5 Tabs">
            <a:extLst>
              <a:ext uri="{FF2B5EF4-FFF2-40B4-BE49-F238E27FC236}">
                <a16:creationId xmlns:a16="http://schemas.microsoft.com/office/drawing/2014/main" id="{6584F2C9-5796-488A-B717-2754CC5731AE}"/>
              </a:ext>
            </a:extLst>
          </p:cNvPr>
          <p:cNvGrpSpPr/>
          <p:nvPr userDrawn="1"/>
        </p:nvGrpSpPr>
        <p:grpSpPr>
          <a:xfrm>
            <a:off x="-3475" y="762000"/>
            <a:ext cx="3088047" cy="6100103"/>
            <a:chOff x="3180108" y="790902"/>
            <a:chExt cx="3088047" cy="6071201"/>
          </a:xfrm>
        </p:grpSpPr>
        <p:sp>
          <p:nvSpPr>
            <p:cNvPr id="8" name="5-Tab 1">
              <a:extLst>
                <a:ext uri="{FF2B5EF4-FFF2-40B4-BE49-F238E27FC236}">
                  <a16:creationId xmlns:a16="http://schemas.microsoft.com/office/drawing/2014/main" id="{250B170D-721D-4F89-A4D6-52695CAFD909}"/>
                </a:ext>
              </a:extLst>
            </p:cNvPr>
            <p:cNvSpPr/>
            <p:nvPr userDrawn="1"/>
          </p:nvSpPr>
          <p:spPr>
            <a:xfrm>
              <a:off x="3180108" y="79090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9" name="5-Tab 2">
              <a:extLst>
                <a:ext uri="{FF2B5EF4-FFF2-40B4-BE49-F238E27FC236}">
                  <a16:creationId xmlns:a16="http://schemas.microsoft.com/office/drawing/2014/main" id="{A472AAE5-F0F4-4FD8-9D36-7EC26DDCE02D}"/>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10" name="5-Tab 3">
              <a:extLst>
                <a:ext uri="{FF2B5EF4-FFF2-40B4-BE49-F238E27FC236}">
                  <a16:creationId xmlns:a16="http://schemas.microsoft.com/office/drawing/2014/main" id="{5A02B93A-1B6E-4150-987E-65CE7057D8C2}"/>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11" name="5-Tab 4">
              <a:extLst>
                <a:ext uri="{FF2B5EF4-FFF2-40B4-BE49-F238E27FC236}">
                  <a16:creationId xmlns:a16="http://schemas.microsoft.com/office/drawing/2014/main" id="{7AE85803-3F23-48BA-B0EA-DBB83ABD2C2B}"/>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12" name="5 -ab 5">
              <a:extLst>
                <a:ext uri="{FF2B5EF4-FFF2-40B4-BE49-F238E27FC236}">
                  <a16:creationId xmlns:a16="http://schemas.microsoft.com/office/drawing/2014/main" id="{83152485-EED9-4532-8A3F-B00D354EA37A}"/>
                </a:ext>
              </a:extLst>
            </p:cNvPr>
            <p:cNvSpPr/>
            <p:nvPr userDrawn="1"/>
          </p:nvSpPr>
          <p:spPr>
            <a:xfrm>
              <a:off x="3180108" y="567338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5</a:t>
              </a:r>
            </a:p>
          </p:txBody>
        </p:sp>
      </p:grpSp>
      <p:grpSp>
        <p:nvGrpSpPr>
          <p:cNvPr id="21" name="6 Tabs">
            <a:extLst>
              <a:ext uri="{FF2B5EF4-FFF2-40B4-BE49-F238E27FC236}">
                <a16:creationId xmlns:a16="http://schemas.microsoft.com/office/drawing/2014/main" id="{40E4FF78-8DC4-4630-AA84-AE4CD783CE1B}"/>
              </a:ext>
            </a:extLst>
          </p:cNvPr>
          <p:cNvGrpSpPr/>
          <p:nvPr userDrawn="1"/>
        </p:nvGrpSpPr>
        <p:grpSpPr>
          <a:xfrm>
            <a:off x="3196206" y="762000"/>
            <a:ext cx="3088048" cy="6096000"/>
            <a:chOff x="3196206" y="796203"/>
            <a:chExt cx="3088048" cy="7299008"/>
          </a:xfrm>
        </p:grpSpPr>
        <p:sp>
          <p:nvSpPr>
            <p:cNvPr id="15" name="6-Tab 1">
              <a:extLst>
                <a:ext uri="{FF2B5EF4-FFF2-40B4-BE49-F238E27FC236}">
                  <a16:creationId xmlns:a16="http://schemas.microsoft.com/office/drawing/2014/main" id="{F3F84E37-73A4-4923-803C-A21418FD67D4}"/>
                </a:ext>
              </a:extLst>
            </p:cNvPr>
            <p:cNvSpPr/>
            <p:nvPr userDrawn="1"/>
          </p:nvSpPr>
          <p:spPr>
            <a:xfrm>
              <a:off x="3196207" y="79620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16" name="6-Tab 2">
              <a:extLst>
                <a:ext uri="{FF2B5EF4-FFF2-40B4-BE49-F238E27FC236}">
                  <a16:creationId xmlns:a16="http://schemas.microsoft.com/office/drawing/2014/main" id="{0313F470-A059-42ED-A87B-3FB5B5823DF0}"/>
                </a:ext>
              </a:extLst>
            </p:cNvPr>
            <p:cNvSpPr/>
            <p:nvPr userDrawn="1"/>
          </p:nvSpPr>
          <p:spPr>
            <a:xfrm>
              <a:off x="3196207" y="201682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17" name="6-Tab 3">
              <a:extLst>
                <a:ext uri="{FF2B5EF4-FFF2-40B4-BE49-F238E27FC236}">
                  <a16:creationId xmlns:a16="http://schemas.microsoft.com/office/drawing/2014/main" id="{A7C89B91-0E5A-4927-A544-2282B26006E7}"/>
                </a:ext>
              </a:extLst>
            </p:cNvPr>
            <p:cNvSpPr/>
            <p:nvPr userDrawn="1"/>
          </p:nvSpPr>
          <p:spPr>
            <a:xfrm>
              <a:off x="3196207" y="323744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18" name="6-Tab 4">
              <a:extLst>
                <a:ext uri="{FF2B5EF4-FFF2-40B4-BE49-F238E27FC236}">
                  <a16:creationId xmlns:a16="http://schemas.microsoft.com/office/drawing/2014/main" id="{6096D07F-B47E-4FCA-B06A-A31FA9B2116A}"/>
                </a:ext>
              </a:extLst>
            </p:cNvPr>
            <p:cNvSpPr/>
            <p:nvPr userDrawn="1"/>
          </p:nvSpPr>
          <p:spPr>
            <a:xfrm>
              <a:off x="3196207" y="445806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19" name="6-Tab 5">
              <a:extLst>
                <a:ext uri="{FF2B5EF4-FFF2-40B4-BE49-F238E27FC236}">
                  <a16:creationId xmlns:a16="http://schemas.microsoft.com/office/drawing/2014/main" id="{9E408B6D-81E1-4B36-9005-1FA2AF2D9923}"/>
                </a:ext>
              </a:extLst>
            </p:cNvPr>
            <p:cNvSpPr/>
            <p:nvPr userDrawn="1"/>
          </p:nvSpPr>
          <p:spPr>
            <a:xfrm>
              <a:off x="3196207" y="5678684"/>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5</a:t>
              </a:r>
            </a:p>
          </p:txBody>
        </p:sp>
        <p:sp>
          <p:nvSpPr>
            <p:cNvPr id="20" name="6-Tab 6">
              <a:extLst>
                <a:ext uri="{FF2B5EF4-FFF2-40B4-BE49-F238E27FC236}">
                  <a16:creationId xmlns:a16="http://schemas.microsoft.com/office/drawing/2014/main" id="{F04D253D-7F99-42FE-BE24-2E85A301C4D8}"/>
                </a:ext>
              </a:extLst>
            </p:cNvPr>
            <p:cNvSpPr/>
            <p:nvPr userDrawn="1"/>
          </p:nvSpPr>
          <p:spPr>
            <a:xfrm>
              <a:off x="3196206" y="6906491"/>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6</a:t>
              </a:r>
            </a:p>
          </p:txBody>
        </p:sp>
      </p:grpSp>
      <p:grpSp>
        <p:nvGrpSpPr>
          <p:cNvPr id="30" name="7 Tabs">
            <a:extLst>
              <a:ext uri="{FF2B5EF4-FFF2-40B4-BE49-F238E27FC236}">
                <a16:creationId xmlns:a16="http://schemas.microsoft.com/office/drawing/2014/main" id="{C179940B-4D55-4C6B-9925-52DC6C3355DA}"/>
              </a:ext>
            </a:extLst>
          </p:cNvPr>
          <p:cNvGrpSpPr/>
          <p:nvPr userDrawn="1"/>
        </p:nvGrpSpPr>
        <p:grpSpPr>
          <a:xfrm>
            <a:off x="6395887" y="762000"/>
            <a:ext cx="3088048" cy="6096001"/>
            <a:chOff x="6395887" y="806464"/>
            <a:chExt cx="3088048" cy="7075517"/>
          </a:xfrm>
        </p:grpSpPr>
        <p:sp>
          <p:nvSpPr>
            <p:cNvPr id="23" name="7-Tab 1">
              <a:extLst>
                <a:ext uri="{FF2B5EF4-FFF2-40B4-BE49-F238E27FC236}">
                  <a16:creationId xmlns:a16="http://schemas.microsoft.com/office/drawing/2014/main" id="{DAD35665-3FDF-4878-A85D-6EB5B47145E6}"/>
                </a:ext>
              </a:extLst>
            </p:cNvPr>
            <p:cNvSpPr/>
            <p:nvPr userDrawn="1"/>
          </p:nvSpPr>
          <p:spPr>
            <a:xfrm>
              <a:off x="6395888" y="80646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24" name="7-Tab 2">
              <a:extLst>
                <a:ext uri="{FF2B5EF4-FFF2-40B4-BE49-F238E27FC236}">
                  <a16:creationId xmlns:a16="http://schemas.microsoft.com/office/drawing/2014/main" id="{CBEDA5D0-A7CE-486B-B607-D4FE6340B783}"/>
                </a:ext>
              </a:extLst>
            </p:cNvPr>
            <p:cNvSpPr/>
            <p:nvPr userDrawn="1"/>
          </p:nvSpPr>
          <p:spPr>
            <a:xfrm>
              <a:off x="6395888" y="182018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25" name="7-Tab 3">
              <a:extLst>
                <a:ext uri="{FF2B5EF4-FFF2-40B4-BE49-F238E27FC236}">
                  <a16:creationId xmlns:a16="http://schemas.microsoft.com/office/drawing/2014/main" id="{9195A311-417C-49BB-9907-7E5FDDC7B4EB}"/>
                </a:ext>
              </a:extLst>
            </p:cNvPr>
            <p:cNvSpPr/>
            <p:nvPr userDrawn="1"/>
          </p:nvSpPr>
          <p:spPr>
            <a:xfrm>
              <a:off x="6395888" y="283390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26" name="7-Tab 4">
              <a:extLst>
                <a:ext uri="{FF2B5EF4-FFF2-40B4-BE49-F238E27FC236}">
                  <a16:creationId xmlns:a16="http://schemas.microsoft.com/office/drawing/2014/main" id="{1988ABAC-B9DB-487C-AF0A-C2B7DA4823AD}"/>
                </a:ext>
              </a:extLst>
            </p:cNvPr>
            <p:cNvSpPr/>
            <p:nvPr userDrawn="1"/>
          </p:nvSpPr>
          <p:spPr>
            <a:xfrm>
              <a:off x="6395888" y="384762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27" name="7-Tab 5">
              <a:extLst>
                <a:ext uri="{FF2B5EF4-FFF2-40B4-BE49-F238E27FC236}">
                  <a16:creationId xmlns:a16="http://schemas.microsoft.com/office/drawing/2014/main" id="{454FD02D-577B-447C-9591-A4B0832CF0D4}"/>
                </a:ext>
              </a:extLst>
            </p:cNvPr>
            <p:cNvSpPr/>
            <p:nvPr userDrawn="1"/>
          </p:nvSpPr>
          <p:spPr>
            <a:xfrm>
              <a:off x="6395888" y="4861345"/>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5</a:t>
              </a:r>
            </a:p>
          </p:txBody>
        </p:sp>
        <p:sp>
          <p:nvSpPr>
            <p:cNvPr id="28" name="7-Tab 6">
              <a:extLst>
                <a:ext uri="{FF2B5EF4-FFF2-40B4-BE49-F238E27FC236}">
                  <a16:creationId xmlns:a16="http://schemas.microsoft.com/office/drawing/2014/main" id="{B3B0EB69-95F5-4592-A99F-D72008F6DFBE}"/>
                </a:ext>
              </a:extLst>
            </p:cNvPr>
            <p:cNvSpPr/>
            <p:nvPr userDrawn="1"/>
          </p:nvSpPr>
          <p:spPr>
            <a:xfrm>
              <a:off x="6395887" y="588103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6</a:t>
              </a:r>
            </a:p>
          </p:txBody>
        </p:sp>
        <p:sp>
          <p:nvSpPr>
            <p:cNvPr id="29" name="7-Tab 7">
              <a:extLst>
                <a:ext uri="{FF2B5EF4-FFF2-40B4-BE49-F238E27FC236}">
                  <a16:creationId xmlns:a16="http://schemas.microsoft.com/office/drawing/2014/main" id="{D91BC3D4-C41C-49A9-AC2E-6542406B4423}"/>
                </a:ext>
              </a:extLst>
            </p:cNvPr>
            <p:cNvSpPr/>
            <p:nvPr userDrawn="1"/>
          </p:nvSpPr>
          <p:spPr>
            <a:xfrm>
              <a:off x="6395888" y="689475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7</a:t>
              </a:r>
            </a:p>
          </p:txBody>
        </p:sp>
      </p:grpSp>
    </p:spTree>
    <p:custDataLst>
      <p:tags r:id="rId1"/>
    </p:custDataLst>
    <p:extLst>
      <p:ext uri="{BB962C8B-B14F-4D97-AF65-F5344CB8AC3E}">
        <p14:creationId xmlns:p14="http://schemas.microsoft.com/office/powerpoint/2010/main" val="5348561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ert Tabs 3, 4">
    <p:spTree>
      <p:nvGrpSpPr>
        <p:cNvPr id="1" name=""/>
        <p:cNvGrpSpPr/>
        <p:nvPr/>
      </p:nvGrpSpPr>
      <p:grpSpPr>
        <a:xfrm>
          <a:off x="0" y="0"/>
          <a:ext cx="0" cy="0"/>
          <a:chOff x="0" y="0"/>
          <a:chExt cx="0" cy="0"/>
        </a:xfrm>
      </p:grpSpPr>
      <p:grpSp>
        <p:nvGrpSpPr>
          <p:cNvPr id="3" name="4 Tabs">
            <a:extLst>
              <a:ext uri="{FF2B5EF4-FFF2-40B4-BE49-F238E27FC236}">
                <a16:creationId xmlns:a16="http://schemas.microsoft.com/office/drawing/2014/main" id="{250C1802-C268-46B2-963B-1E5313DBA02E}"/>
              </a:ext>
            </a:extLst>
          </p:cNvPr>
          <p:cNvGrpSpPr/>
          <p:nvPr userDrawn="1"/>
        </p:nvGrpSpPr>
        <p:grpSpPr>
          <a:xfrm>
            <a:off x="-3475" y="762000"/>
            <a:ext cx="3088047" cy="6096000"/>
            <a:chOff x="3180108" y="790902"/>
            <a:chExt cx="3088047" cy="4850580"/>
          </a:xfrm>
        </p:grpSpPr>
        <p:sp>
          <p:nvSpPr>
            <p:cNvPr id="4" name="4-Tab 1">
              <a:extLst>
                <a:ext uri="{FF2B5EF4-FFF2-40B4-BE49-F238E27FC236}">
                  <a16:creationId xmlns:a16="http://schemas.microsoft.com/office/drawing/2014/main" id="{8AB936F0-6535-423F-95D7-E5EB06E71B4A}"/>
                </a:ext>
              </a:extLst>
            </p:cNvPr>
            <p:cNvSpPr/>
            <p:nvPr userDrawn="1"/>
          </p:nvSpPr>
          <p:spPr>
            <a:xfrm>
              <a:off x="3180108" y="79090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5" name="4-Tab 2">
              <a:extLst>
                <a:ext uri="{FF2B5EF4-FFF2-40B4-BE49-F238E27FC236}">
                  <a16:creationId xmlns:a16="http://schemas.microsoft.com/office/drawing/2014/main" id="{07A8CE9A-3455-40AF-AA87-04B772511C6C}"/>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6" name="4-Tab 3">
              <a:extLst>
                <a:ext uri="{FF2B5EF4-FFF2-40B4-BE49-F238E27FC236}">
                  <a16:creationId xmlns:a16="http://schemas.microsoft.com/office/drawing/2014/main" id="{D8E528AB-1B41-46A0-B45B-7003401E25F1}"/>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7" name="4-Tab 4">
              <a:extLst>
                <a:ext uri="{FF2B5EF4-FFF2-40B4-BE49-F238E27FC236}">
                  <a16:creationId xmlns:a16="http://schemas.microsoft.com/office/drawing/2014/main" id="{EBCB2C56-12E9-49E4-A2D7-29D1B1DB4EF6}"/>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4</a:t>
              </a:r>
            </a:p>
          </p:txBody>
        </p:sp>
      </p:grpSp>
      <p:grpSp>
        <p:nvGrpSpPr>
          <p:cNvPr id="9" name="3 Tabs">
            <a:extLst>
              <a:ext uri="{FF2B5EF4-FFF2-40B4-BE49-F238E27FC236}">
                <a16:creationId xmlns:a16="http://schemas.microsoft.com/office/drawing/2014/main" id="{9D05414F-C9C1-421A-80DC-BA2A097A2229}"/>
              </a:ext>
            </a:extLst>
          </p:cNvPr>
          <p:cNvGrpSpPr/>
          <p:nvPr userDrawn="1"/>
        </p:nvGrpSpPr>
        <p:grpSpPr>
          <a:xfrm>
            <a:off x="3236972" y="762000"/>
            <a:ext cx="3088047" cy="6096000"/>
            <a:chOff x="3180108" y="790902"/>
            <a:chExt cx="3088047" cy="3629960"/>
          </a:xfrm>
        </p:grpSpPr>
        <p:sp>
          <p:nvSpPr>
            <p:cNvPr id="10" name="3-Tab 1">
              <a:extLst>
                <a:ext uri="{FF2B5EF4-FFF2-40B4-BE49-F238E27FC236}">
                  <a16:creationId xmlns:a16="http://schemas.microsoft.com/office/drawing/2014/main" id="{944C0299-14F4-4FC4-B375-B2CECADFE87F}"/>
                </a:ext>
              </a:extLst>
            </p:cNvPr>
            <p:cNvSpPr/>
            <p:nvPr userDrawn="1"/>
          </p:nvSpPr>
          <p:spPr>
            <a:xfrm>
              <a:off x="3180108" y="79090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11" name="3-Tab 2">
              <a:extLst>
                <a:ext uri="{FF2B5EF4-FFF2-40B4-BE49-F238E27FC236}">
                  <a16:creationId xmlns:a16="http://schemas.microsoft.com/office/drawing/2014/main" id="{63792FD1-83FD-47C7-81D9-6A758ED3193F}"/>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12" name="3-Tab 3">
              <a:extLst>
                <a:ext uri="{FF2B5EF4-FFF2-40B4-BE49-F238E27FC236}">
                  <a16:creationId xmlns:a16="http://schemas.microsoft.com/office/drawing/2014/main" id="{3CE76510-5C9C-4729-89C9-C00254674E4F}"/>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Tab 3</a:t>
              </a:r>
            </a:p>
          </p:txBody>
        </p:sp>
      </p:grpSp>
    </p:spTree>
    <p:custDataLst>
      <p:tags r:id="rId1"/>
    </p:custDataLst>
    <p:extLst>
      <p:ext uri="{BB962C8B-B14F-4D97-AF65-F5344CB8AC3E}">
        <p14:creationId xmlns:p14="http://schemas.microsoft.com/office/powerpoint/2010/main" val="1134756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9B6CC04-6A80-4CFE-8002-4BC1BDD472F2}"/>
              </a:ext>
            </a:extLst>
          </p:cNvPr>
          <p:cNvSpPr/>
          <p:nvPr userDrawn="1"/>
        </p:nvSpPr>
        <p:spPr>
          <a:xfrm>
            <a:off x="0" y="723900"/>
            <a:ext cx="4723784" cy="616562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4" name="Picture Placeholder">
            <a:extLst>
              <a:ext uri="{FF2B5EF4-FFF2-40B4-BE49-F238E27FC236}">
                <a16:creationId xmlns:a16="http://schemas.microsoft.com/office/drawing/2014/main" id="{FA649E93-14A3-42B7-9C68-4C2CCDFD08A5}"/>
              </a:ext>
            </a:extLst>
          </p:cNvPr>
          <p:cNvSpPr>
            <a:spLocks noGrp="1"/>
          </p:cNvSpPr>
          <p:nvPr>
            <p:ph type="pic" idx="1"/>
          </p:nvPr>
        </p:nvSpPr>
        <p:spPr>
          <a:xfrm>
            <a:off x="4724400" y="723900"/>
            <a:ext cx="4419600" cy="6134100"/>
          </a:xfrm>
          <a:prstGeom prst="rect">
            <a:avLst/>
          </a:prstGeom>
          <a:solidFill>
            <a:schemeClr val="accent4">
              <a:lumMod val="20000"/>
              <a:lumOff val="80000"/>
            </a:schemeClr>
          </a:solidFill>
        </p:spPr>
        <p:txBody>
          <a:bodyPr anchor="ctr"/>
          <a:lstStyle>
            <a:lvl1pPr marL="0" indent="0" algn="ctr">
              <a:buNone/>
              <a:defRPr sz="1599">
                <a:latin typeface="Calibri" panose="020F0502020204030204" pitchFamily="34" charset="0"/>
                <a:cs typeface="Calibri" panose="020F0502020204030204" pitchFamily="34" charset="0"/>
              </a:defRPr>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dirty="0"/>
          </a:p>
        </p:txBody>
      </p:sp>
      <p:sp>
        <p:nvSpPr>
          <p:cNvPr id="6" name="Title">
            <a:extLst>
              <a:ext uri="{FF2B5EF4-FFF2-40B4-BE49-F238E27FC236}">
                <a16:creationId xmlns:a16="http://schemas.microsoft.com/office/drawing/2014/main" id="{2E9CAE8F-8B94-4F61-856E-8DB407F0950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7" name="Text Placeholder">
            <a:extLst>
              <a:ext uri="{FF2B5EF4-FFF2-40B4-BE49-F238E27FC236}">
                <a16:creationId xmlns:a16="http://schemas.microsoft.com/office/drawing/2014/main" id="{28134A5C-84F5-40FF-9FF7-C16A7E39EFFD}"/>
              </a:ext>
            </a:extLst>
          </p:cNvPr>
          <p:cNvSpPr>
            <a:spLocks noGrp="1"/>
          </p:cNvSpPr>
          <p:nvPr>
            <p:ph type="body" sz="quarter" idx="10"/>
          </p:nvPr>
        </p:nvSpPr>
        <p:spPr>
          <a:xfrm>
            <a:off x="231498" y="1289050"/>
            <a:ext cx="4099564" cy="5267412"/>
          </a:xfrm>
          <a:prstGeom prst="rect">
            <a:avLst/>
          </a:prstGeom>
          <a:ln>
            <a:noFill/>
          </a:ln>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10166794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 Arrows 4, 5">
    <p:spTree>
      <p:nvGrpSpPr>
        <p:cNvPr id="1" name=""/>
        <p:cNvGrpSpPr/>
        <p:nvPr/>
      </p:nvGrpSpPr>
      <p:grpSpPr>
        <a:xfrm>
          <a:off x="0" y="0"/>
          <a:ext cx="0" cy="0"/>
          <a:chOff x="0" y="0"/>
          <a:chExt cx="0" cy="0"/>
        </a:xfrm>
      </p:grpSpPr>
      <p:grpSp>
        <p:nvGrpSpPr>
          <p:cNvPr id="15" name="5-Tabs">
            <a:extLst>
              <a:ext uri="{FF2B5EF4-FFF2-40B4-BE49-F238E27FC236}">
                <a16:creationId xmlns:a16="http://schemas.microsoft.com/office/drawing/2014/main" id="{E111282C-BB15-4EE4-B17E-E7D7168EA42D}"/>
              </a:ext>
            </a:extLst>
          </p:cNvPr>
          <p:cNvGrpSpPr/>
          <p:nvPr userDrawn="1"/>
        </p:nvGrpSpPr>
        <p:grpSpPr>
          <a:xfrm>
            <a:off x="4299055" y="1327169"/>
            <a:ext cx="3844478" cy="4765241"/>
            <a:chOff x="4330523" y="1327169"/>
            <a:chExt cx="3844478" cy="4765241"/>
          </a:xfrm>
        </p:grpSpPr>
        <p:sp>
          <p:nvSpPr>
            <p:cNvPr id="14" name="Freeform: Shape 1">
              <a:extLst>
                <a:ext uri="{FF2B5EF4-FFF2-40B4-BE49-F238E27FC236}">
                  <a16:creationId xmlns:a16="http://schemas.microsoft.com/office/drawing/2014/main" id="{E651106A-436B-4801-8F99-BCA45702FBA6}"/>
                </a:ext>
              </a:extLst>
            </p:cNvPr>
            <p:cNvSpPr/>
            <p:nvPr userDrawn="1"/>
          </p:nvSpPr>
          <p:spPr>
            <a:xfrm>
              <a:off x="6022848"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9" name="5-Tab 1">
              <a:extLst>
                <a:ext uri="{FF2B5EF4-FFF2-40B4-BE49-F238E27FC236}">
                  <a16:creationId xmlns:a16="http://schemas.microsoft.com/office/drawing/2014/main" id="{0ED2599A-A411-4613-8755-A45BC079CDA6}"/>
                </a:ext>
              </a:extLst>
            </p:cNvPr>
            <p:cNvSpPr/>
            <p:nvPr userDrawn="1"/>
          </p:nvSpPr>
          <p:spPr>
            <a:xfrm>
              <a:off x="4330525"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10" name="5-Tab 2">
              <a:extLst>
                <a:ext uri="{FF2B5EF4-FFF2-40B4-BE49-F238E27FC236}">
                  <a16:creationId xmlns:a16="http://schemas.microsoft.com/office/drawing/2014/main" id="{93A498BC-21F1-4F13-802F-8C7FBFCF2F0D}"/>
                </a:ext>
              </a:extLst>
            </p:cNvPr>
            <p:cNvSpPr/>
            <p:nvPr userDrawn="1"/>
          </p:nvSpPr>
          <p:spPr>
            <a:xfrm>
              <a:off x="4330525" y="2302214"/>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11" name="5-Tab 3">
              <a:extLst>
                <a:ext uri="{FF2B5EF4-FFF2-40B4-BE49-F238E27FC236}">
                  <a16:creationId xmlns:a16="http://schemas.microsoft.com/office/drawing/2014/main" id="{6F0A9174-F355-47E4-BD1B-A125F8185C00}"/>
                </a:ext>
              </a:extLst>
            </p:cNvPr>
            <p:cNvSpPr/>
            <p:nvPr userDrawn="1"/>
          </p:nvSpPr>
          <p:spPr>
            <a:xfrm>
              <a:off x="4330525" y="3276507"/>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12" name="5-Tab 4">
              <a:extLst>
                <a:ext uri="{FF2B5EF4-FFF2-40B4-BE49-F238E27FC236}">
                  <a16:creationId xmlns:a16="http://schemas.microsoft.com/office/drawing/2014/main" id="{75964B35-D356-45A8-8A07-B995F47CE3D9}"/>
                </a:ext>
              </a:extLst>
            </p:cNvPr>
            <p:cNvSpPr/>
            <p:nvPr userDrawn="1"/>
          </p:nvSpPr>
          <p:spPr>
            <a:xfrm>
              <a:off x="4330524" y="4250345"/>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13" name="5-Tab 5">
              <a:extLst>
                <a:ext uri="{FF2B5EF4-FFF2-40B4-BE49-F238E27FC236}">
                  <a16:creationId xmlns:a16="http://schemas.microsoft.com/office/drawing/2014/main" id="{9933F8FE-3EB1-40F5-957E-432115E1910E}"/>
                </a:ext>
              </a:extLst>
            </p:cNvPr>
            <p:cNvSpPr/>
            <p:nvPr userDrawn="1"/>
          </p:nvSpPr>
          <p:spPr>
            <a:xfrm>
              <a:off x="4330523" y="5223730"/>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5</a:t>
              </a:r>
            </a:p>
          </p:txBody>
        </p:sp>
      </p:grpSp>
      <p:grpSp>
        <p:nvGrpSpPr>
          <p:cNvPr id="25" name="4-Tabs">
            <a:extLst>
              <a:ext uri="{FF2B5EF4-FFF2-40B4-BE49-F238E27FC236}">
                <a16:creationId xmlns:a16="http://schemas.microsoft.com/office/drawing/2014/main" id="{A63AF3C5-B553-4E21-A634-745C1647CEB2}"/>
              </a:ext>
            </a:extLst>
          </p:cNvPr>
          <p:cNvGrpSpPr/>
          <p:nvPr userDrawn="1"/>
        </p:nvGrpSpPr>
        <p:grpSpPr>
          <a:xfrm>
            <a:off x="0" y="1327168"/>
            <a:ext cx="3844477" cy="4765241"/>
            <a:chOff x="4330524" y="1327169"/>
            <a:chExt cx="3844477" cy="3791856"/>
          </a:xfrm>
        </p:grpSpPr>
        <p:sp>
          <p:nvSpPr>
            <p:cNvPr id="26" name="Freeform: Shape 1">
              <a:extLst>
                <a:ext uri="{FF2B5EF4-FFF2-40B4-BE49-F238E27FC236}">
                  <a16:creationId xmlns:a16="http://schemas.microsoft.com/office/drawing/2014/main" id="{6E1488FC-4ED4-4D59-BE6A-C51252B6406D}"/>
                </a:ext>
              </a:extLst>
            </p:cNvPr>
            <p:cNvSpPr/>
            <p:nvPr userDrawn="1"/>
          </p:nvSpPr>
          <p:spPr>
            <a:xfrm>
              <a:off x="6022848"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7" name="4-Tab 1">
              <a:extLst>
                <a:ext uri="{FF2B5EF4-FFF2-40B4-BE49-F238E27FC236}">
                  <a16:creationId xmlns:a16="http://schemas.microsoft.com/office/drawing/2014/main" id="{DAD730A3-F0B9-44C7-9892-D22D34018720}"/>
                </a:ext>
              </a:extLst>
            </p:cNvPr>
            <p:cNvSpPr/>
            <p:nvPr userDrawn="1"/>
          </p:nvSpPr>
          <p:spPr>
            <a:xfrm>
              <a:off x="4330525"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28" name="4-Tab 2">
              <a:extLst>
                <a:ext uri="{FF2B5EF4-FFF2-40B4-BE49-F238E27FC236}">
                  <a16:creationId xmlns:a16="http://schemas.microsoft.com/office/drawing/2014/main" id="{B0A43A30-ABEF-4110-9820-8FDB016C7B05}"/>
                </a:ext>
              </a:extLst>
            </p:cNvPr>
            <p:cNvSpPr/>
            <p:nvPr userDrawn="1"/>
          </p:nvSpPr>
          <p:spPr>
            <a:xfrm>
              <a:off x="4330525" y="2302214"/>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29" name="4-Tab 3">
              <a:extLst>
                <a:ext uri="{FF2B5EF4-FFF2-40B4-BE49-F238E27FC236}">
                  <a16:creationId xmlns:a16="http://schemas.microsoft.com/office/drawing/2014/main" id="{D87B922E-1CF2-4917-867F-FD389247A3D8}"/>
                </a:ext>
              </a:extLst>
            </p:cNvPr>
            <p:cNvSpPr/>
            <p:nvPr userDrawn="1"/>
          </p:nvSpPr>
          <p:spPr>
            <a:xfrm>
              <a:off x="4330525" y="3276507"/>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30" name="4-Tab 4">
              <a:extLst>
                <a:ext uri="{FF2B5EF4-FFF2-40B4-BE49-F238E27FC236}">
                  <a16:creationId xmlns:a16="http://schemas.microsoft.com/office/drawing/2014/main" id="{D2C48AAB-F92C-4E93-AA58-83E3AD49B83E}"/>
                </a:ext>
              </a:extLst>
            </p:cNvPr>
            <p:cNvSpPr/>
            <p:nvPr userDrawn="1"/>
          </p:nvSpPr>
          <p:spPr>
            <a:xfrm>
              <a:off x="4330524" y="4250345"/>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4</a:t>
              </a:r>
            </a:p>
          </p:txBody>
        </p:sp>
      </p:grpSp>
    </p:spTree>
    <p:custDataLst>
      <p:tags r:id="rId1"/>
    </p:custDataLst>
    <p:extLst>
      <p:ext uri="{BB962C8B-B14F-4D97-AF65-F5344CB8AC3E}">
        <p14:creationId xmlns:p14="http://schemas.microsoft.com/office/powerpoint/2010/main" val="25817322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 Arrows 6, 7">
    <p:spTree>
      <p:nvGrpSpPr>
        <p:cNvPr id="1" name=""/>
        <p:cNvGrpSpPr/>
        <p:nvPr/>
      </p:nvGrpSpPr>
      <p:grpSpPr>
        <a:xfrm>
          <a:off x="0" y="0"/>
          <a:ext cx="0" cy="0"/>
          <a:chOff x="0" y="0"/>
          <a:chExt cx="0" cy="0"/>
        </a:xfrm>
      </p:grpSpPr>
      <p:grpSp>
        <p:nvGrpSpPr>
          <p:cNvPr id="3" name="6-Tabs">
            <a:extLst>
              <a:ext uri="{FF2B5EF4-FFF2-40B4-BE49-F238E27FC236}">
                <a16:creationId xmlns:a16="http://schemas.microsoft.com/office/drawing/2014/main" id="{E5AD57CB-9DCD-45C4-8DE1-6D576BE7171E}"/>
              </a:ext>
            </a:extLst>
          </p:cNvPr>
          <p:cNvGrpSpPr/>
          <p:nvPr userDrawn="1"/>
        </p:nvGrpSpPr>
        <p:grpSpPr>
          <a:xfrm>
            <a:off x="0" y="1327169"/>
            <a:ext cx="3844479" cy="4765241"/>
            <a:chOff x="4260375" y="1327169"/>
            <a:chExt cx="3844479" cy="5738626"/>
          </a:xfrm>
        </p:grpSpPr>
        <p:sp>
          <p:nvSpPr>
            <p:cNvPr id="4" name="Freeform: Shape 1">
              <a:extLst>
                <a:ext uri="{FF2B5EF4-FFF2-40B4-BE49-F238E27FC236}">
                  <a16:creationId xmlns:a16="http://schemas.microsoft.com/office/drawing/2014/main" id="{977FFC82-1F21-4F4E-A4FB-C728536755DA}"/>
                </a:ext>
              </a:extLst>
            </p:cNvPr>
            <p:cNvSpPr/>
            <p:nvPr userDrawn="1"/>
          </p:nvSpPr>
          <p:spPr>
            <a:xfrm>
              <a:off x="5952701"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5" name="6-Tab 1">
              <a:extLst>
                <a:ext uri="{FF2B5EF4-FFF2-40B4-BE49-F238E27FC236}">
                  <a16:creationId xmlns:a16="http://schemas.microsoft.com/office/drawing/2014/main" id="{8F4CA33A-1437-4554-A4F4-07359B4A3DCB}"/>
                </a:ext>
              </a:extLst>
            </p:cNvPr>
            <p:cNvSpPr/>
            <p:nvPr userDrawn="1"/>
          </p:nvSpPr>
          <p:spPr>
            <a:xfrm>
              <a:off x="4260378"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6" name="6-Tab 2">
              <a:extLst>
                <a:ext uri="{FF2B5EF4-FFF2-40B4-BE49-F238E27FC236}">
                  <a16:creationId xmlns:a16="http://schemas.microsoft.com/office/drawing/2014/main" id="{7541FAA5-37B5-4415-BBC9-6BB309C4EF18}"/>
                </a:ext>
              </a:extLst>
            </p:cNvPr>
            <p:cNvSpPr/>
            <p:nvPr userDrawn="1"/>
          </p:nvSpPr>
          <p:spPr>
            <a:xfrm>
              <a:off x="4260378" y="2302214"/>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7" name="6-Tab 3">
              <a:extLst>
                <a:ext uri="{FF2B5EF4-FFF2-40B4-BE49-F238E27FC236}">
                  <a16:creationId xmlns:a16="http://schemas.microsoft.com/office/drawing/2014/main" id="{6CF03CC0-6A0E-4D10-AB84-08B1B86A02ED}"/>
                </a:ext>
              </a:extLst>
            </p:cNvPr>
            <p:cNvSpPr/>
            <p:nvPr userDrawn="1"/>
          </p:nvSpPr>
          <p:spPr>
            <a:xfrm>
              <a:off x="4260378" y="3276507"/>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8" name="6-Tab 4">
              <a:extLst>
                <a:ext uri="{FF2B5EF4-FFF2-40B4-BE49-F238E27FC236}">
                  <a16:creationId xmlns:a16="http://schemas.microsoft.com/office/drawing/2014/main" id="{6DD425BF-AC11-4F33-A27B-838B4ECFD8DA}"/>
                </a:ext>
              </a:extLst>
            </p:cNvPr>
            <p:cNvSpPr/>
            <p:nvPr userDrawn="1"/>
          </p:nvSpPr>
          <p:spPr>
            <a:xfrm>
              <a:off x="4260377" y="4250345"/>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9" name="6-Tab 5">
              <a:extLst>
                <a:ext uri="{FF2B5EF4-FFF2-40B4-BE49-F238E27FC236}">
                  <a16:creationId xmlns:a16="http://schemas.microsoft.com/office/drawing/2014/main" id="{114FBC5C-0C34-419C-AAAA-2B18789D6A0E}"/>
                </a:ext>
              </a:extLst>
            </p:cNvPr>
            <p:cNvSpPr/>
            <p:nvPr userDrawn="1"/>
          </p:nvSpPr>
          <p:spPr>
            <a:xfrm>
              <a:off x="4260376" y="5223730"/>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5</a:t>
              </a:r>
            </a:p>
          </p:txBody>
        </p:sp>
        <p:sp>
          <p:nvSpPr>
            <p:cNvPr id="10" name="6-Tab 6">
              <a:extLst>
                <a:ext uri="{FF2B5EF4-FFF2-40B4-BE49-F238E27FC236}">
                  <a16:creationId xmlns:a16="http://schemas.microsoft.com/office/drawing/2014/main" id="{E9F50B95-900F-4753-B0D5-A27593B93D7E}"/>
                </a:ext>
              </a:extLst>
            </p:cNvPr>
            <p:cNvSpPr/>
            <p:nvPr userDrawn="1"/>
          </p:nvSpPr>
          <p:spPr>
            <a:xfrm>
              <a:off x="4260375" y="6197115"/>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6</a:t>
              </a:r>
            </a:p>
          </p:txBody>
        </p:sp>
      </p:grpSp>
      <p:grpSp>
        <p:nvGrpSpPr>
          <p:cNvPr id="20" name="7-Tabs">
            <a:extLst>
              <a:ext uri="{FF2B5EF4-FFF2-40B4-BE49-F238E27FC236}">
                <a16:creationId xmlns:a16="http://schemas.microsoft.com/office/drawing/2014/main" id="{1466B563-598E-4ED5-959F-D58B5346D65F}"/>
              </a:ext>
            </a:extLst>
          </p:cNvPr>
          <p:cNvGrpSpPr/>
          <p:nvPr userDrawn="1"/>
        </p:nvGrpSpPr>
        <p:grpSpPr>
          <a:xfrm>
            <a:off x="4314966" y="1327169"/>
            <a:ext cx="3844480" cy="4765241"/>
            <a:chOff x="4314966" y="1327169"/>
            <a:chExt cx="3844480" cy="5573520"/>
          </a:xfrm>
        </p:grpSpPr>
        <p:sp>
          <p:nvSpPr>
            <p:cNvPr id="12" name="Freeform: Shape 1">
              <a:extLst>
                <a:ext uri="{FF2B5EF4-FFF2-40B4-BE49-F238E27FC236}">
                  <a16:creationId xmlns:a16="http://schemas.microsoft.com/office/drawing/2014/main" id="{F15FC33E-6867-4ECA-A061-434754D22FE9}"/>
                </a:ext>
              </a:extLst>
            </p:cNvPr>
            <p:cNvSpPr/>
            <p:nvPr userDrawn="1"/>
          </p:nvSpPr>
          <p:spPr>
            <a:xfrm>
              <a:off x="6007293" y="1327169"/>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3" name="6-Tab 1">
              <a:extLst>
                <a:ext uri="{FF2B5EF4-FFF2-40B4-BE49-F238E27FC236}">
                  <a16:creationId xmlns:a16="http://schemas.microsoft.com/office/drawing/2014/main" id="{EA64F2B2-B956-44EC-BA03-19526167C99D}"/>
                </a:ext>
              </a:extLst>
            </p:cNvPr>
            <p:cNvSpPr/>
            <p:nvPr userDrawn="1"/>
          </p:nvSpPr>
          <p:spPr>
            <a:xfrm>
              <a:off x="4314970" y="1327169"/>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14" name="6-Tab 2">
              <a:extLst>
                <a:ext uri="{FF2B5EF4-FFF2-40B4-BE49-F238E27FC236}">
                  <a16:creationId xmlns:a16="http://schemas.microsoft.com/office/drawing/2014/main" id="{4206F6A2-89A6-46E5-8208-EDFD785750EE}"/>
                </a:ext>
              </a:extLst>
            </p:cNvPr>
            <p:cNvSpPr/>
            <p:nvPr userDrawn="1"/>
          </p:nvSpPr>
          <p:spPr>
            <a:xfrm>
              <a:off x="4314970" y="2136827"/>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15" name="6-Tab 3">
              <a:extLst>
                <a:ext uri="{FF2B5EF4-FFF2-40B4-BE49-F238E27FC236}">
                  <a16:creationId xmlns:a16="http://schemas.microsoft.com/office/drawing/2014/main" id="{281E93A0-D1BE-4361-A129-70068059481D}"/>
                </a:ext>
              </a:extLst>
            </p:cNvPr>
            <p:cNvSpPr/>
            <p:nvPr userDrawn="1"/>
          </p:nvSpPr>
          <p:spPr>
            <a:xfrm>
              <a:off x="4314970" y="2945861"/>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16" name="6-Tab 4">
              <a:extLst>
                <a:ext uri="{FF2B5EF4-FFF2-40B4-BE49-F238E27FC236}">
                  <a16:creationId xmlns:a16="http://schemas.microsoft.com/office/drawing/2014/main" id="{81A6DBDB-90AD-4EA7-A1D3-67A866A15248}"/>
                </a:ext>
              </a:extLst>
            </p:cNvPr>
            <p:cNvSpPr/>
            <p:nvPr userDrawn="1"/>
          </p:nvSpPr>
          <p:spPr>
            <a:xfrm>
              <a:off x="4314969" y="3754516"/>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17" name="6-Tab 5">
              <a:extLst>
                <a:ext uri="{FF2B5EF4-FFF2-40B4-BE49-F238E27FC236}">
                  <a16:creationId xmlns:a16="http://schemas.microsoft.com/office/drawing/2014/main" id="{A24CF06C-8886-4EEC-8D04-E62540FDBDB8}"/>
                </a:ext>
              </a:extLst>
            </p:cNvPr>
            <p:cNvSpPr/>
            <p:nvPr userDrawn="1"/>
          </p:nvSpPr>
          <p:spPr>
            <a:xfrm>
              <a:off x="4314968" y="4562796"/>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5</a:t>
              </a:r>
            </a:p>
          </p:txBody>
        </p:sp>
        <p:sp>
          <p:nvSpPr>
            <p:cNvPr id="18" name="6-Tab 6">
              <a:extLst>
                <a:ext uri="{FF2B5EF4-FFF2-40B4-BE49-F238E27FC236}">
                  <a16:creationId xmlns:a16="http://schemas.microsoft.com/office/drawing/2014/main" id="{8FD3D4DB-8ADE-4092-88AD-F870C4D2B964}"/>
                </a:ext>
              </a:extLst>
            </p:cNvPr>
            <p:cNvSpPr/>
            <p:nvPr userDrawn="1"/>
          </p:nvSpPr>
          <p:spPr>
            <a:xfrm>
              <a:off x="4314967" y="5371075"/>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6</a:t>
              </a:r>
            </a:p>
          </p:txBody>
        </p:sp>
        <p:sp>
          <p:nvSpPr>
            <p:cNvPr id="19" name="6-Tab 7">
              <a:extLst>
                <a:ext uri="{FF2B5EF4-FFF2-40B4-BE49-F238E27FC236}">
                  <a16:creationId xmlns:a16="http://schemas.microsoft.com/office/drawing/2014/main" id="{F5423842-ACC8-433C-B40B-53EF6FD75E8D}"/>
                </a:ext>
              </a:extLst>
            </p:cNvPr>
            <p:cNvSpPr/>
            <p:nvPr userDrawn="1"/>
          </p:nvSpPr>
          <p:spPr>
            <a:xfrm>
              <a:off x="4314966" y="6179354"/>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Calibri" panose="020F0502020204030204" pitchFamily="34" charset="0"/>
                  <a:ea typeface="Open Sans" panose="020B0606030504020204" pitchFamily="34" charset="0"/>
                  <a:cs typeface="Calibri" panose="020F0502020204030204" pitchFamily="34" charset="0"/>
                </a:rPr>
                <a:t>Tab 7</a:t>
              </a:r>
            </a:p>
          </p:txBody>
        </p:sp>
      </p:grpSp>
    </p:spTree>
    <p:custDataLst>
      <p:tags r:id="rId1"/>
    </p:custDataLst>
    <p:extLst>
      <p:ext uri="{BB962C8B-B14F-4D97-AF65-F5344CB8AC3E}">
        <p14:creationId xmlns:p14="http://schemas.microsoft.com/office/powerpoint/2010/main" val="10210081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sted ART/Circle Tabs 3, 4">
    <p:spTree>
      <p:nvGrpSpPr>
        <p:cNvPr id="1" name=""/>
        <p:cNvGrpSpPr/>
        <p:nvPr/>
      </p:nvGrpSpPr>
      <p:grpSpPr>
        <a:xfrm>
          <a:off x="0" y="0"/>
          <a:ext cx="0" cy="0"/>
          <a:chOff x="0" y="0"/>
          <a:chExt cx="0" cy="0"/>
        </a:xfrm>
      </p:grpSpPr>
      <p:sp>
        <p:nvSpPr>
          <p:cNvPr id="20" name="Text Placeholder">
            <a:extLst>
              <a:ext uri="{FF2B5EF4-FFF2-40B4-BE49-F238E27FC236}">
                <a16:creationId xmlns:a16="http://schemas.microsoft.com/office/drawing/2014/main" id="{67D74619-8B50-4900-B413-EECE21D62A55}"/>
              </a:ext>
            </a:extLst>
          </p:cNvPr>
          <p:cNvSpPr>
            <a:spLocks noGrp="1"/>
          </p:cNvSpPr>
          <p:nvPr>
            <p:ph type="body" sz="quarter" idx="10" hasCustomPrompt="1"/>
          </p:nvPr>
        </p:nvSpPr>
        <p:spPr>
          <a:xfrm>
            <a:off x="787650" y="990616"/>
            <a:ext cx="2462543" cy="471613"/>
          </a:xfrm>
          <a:prstGeom prst="rect">
            <a:avLst/>
          </a:prstGeom>
        </p:spPr>
        <p:txBody>
          <a:bodyPr lIns="0" rIns="0"/>
          <a:lstStyle>
            <a:lvl1pPr marL="0" indent="0" algn="ctr">
              <a:lnSpc>
                <a:spcPts val="2500"/>
              </a:lnSpc>
              <a:spcBef>
                <a:spcPts val="1200"/>
              </a:spcBef>
              <a:spcAft>
                <a:spcPts val="0"/>
              </a:spcAft>
              <a:buFont typeface="Arial" panose="020B0604020202020204" pitchFamily="34" charset="0"/>
              <a:buNone/>
              <a:defRPr sz="2200" spc="-3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tx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_____________________</a:t>
            </a:r>
          </a:p>
        </p:txBody>
      </p:sp>
      <p:sp>
        <p:nvSpPr>
          <p:cNvPr id="2" name="TextBox 1">
            <a:extLst>
              <a:ext uri="{FF2B5EF4-FFF2-40B4-BE49-F238E27FC236}">
                <a16:creationId xmlns:a16="http://schemas.microsoft.com/office/drawing/2014/main" id="{00010FE7-D5EB-432E-95B9-876FE44E7740}"/>
              </a:ext>
            </a:extLst>
          </p:cNvPr>
          <p:cNvSpPr txBox="1"/>
          <p:nvPr userDrawn="1"/>
        </p:nvSpPr>
        <p:spPr>
          <a:xfrm>
            <a:off x="944315" y="1382316"/>
            <a:ext cx="2276585" cy="415498"/>
          </a:xfrm>
          <a:prstGeom prst="rect">
            <a:avLst/>
          </a:prstGeom>
          <a:noFill/>
        </p:spPr>
        <p:txBody>
          <a:bodyPr wrap="none" rtlCol="0">
            <a:spAutoFit/>
          </a:bodyPr>
          <a:lstStyle/>
          <a:p>
            <a:pPr algn="ctr"/>
            <a:r>
              <a:rPr lang="en-US" sz="1050" dirty="0"/>
              <a:t>Tightly kerned underline for KC</a:t>
            </a:r>
            <a:br>
              <a:rPr lang="en-US" sz="1050" dirty="0"/>
            </a:br>
            <a:r>
              <a:rPr lang="en-US" sz="1050" dirty="0"/>
              <a:t>(copy text and insert into KC question)</a:t>
            </a:r>
          </a:p>
        </p:txBody>
      </p:sp>
      <p:grpSp>
        <p:nvGrpSpPr>
          <p:cNvPr id="3" name="Group 2">
            <a:extLst>
              <a:ext uri="{FF2B5EF4-FFF2-40B4-BE49-F238E27FC236}">
                <a16:creationId xmlns:a16="http://schemas.microsoft.com/office/drawing/2014/main" id="{BF8EA850-3CD9-43BF-8EFE-27C5C294BE24}"/>
              </a:ext>
            </a:extLst>
          </p:cNvPr>
          <p:cNvGrpSpPr/>
          <p:nvPr userDrawn="1"/>
        </p:nvGrpSpPr>
        <p:grpSpPr>
          <a:xfrm>
            <a:off x="5246959" y="1891719"/>
            <a:ext cx="3336006" cy="101993"/>
            <a:chOff x="5246959" y="1466846"/>
            <a:chExt cx="3336006" cy="101993"/>
          </a:xfrm>
        </p:grpSpPr>
        <p:sp>
          <p:nvSpPr>
            <p:cNvPr id="21" name="Oval 1">
              <a:extLst>
                <a:ext uri="{FF2B5EF4-FFF2-40B4-BE49-F238E27FC236}">
                  <a16:creationId xmlns:a16="http://schemas.microsoft.com/office/drawing/2014/main" id="{57229DF2-C8F6-47B2-9E53-CAC920107C1E}"/>
                </a:ext>
              </a:extLst>
            </p:cNvPr>
            <p:cNvSpPr/>
            <p:nvPr userDrawn="1"/>
          </p:nvSpPr>
          <p:spPr>
            <a:xfrm>
              <a:off x="5246959" y="147139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2" name="Oval 2">
              <a:extLst>
                <a:ext uri="{FF2B5EF4-FFF2-40B4-BE49-F238E27FC236}">
                  <a16:creationId xmlns:a16="http://schemas.microsoft.com/office/drawing/2014/main" id="{01C3E714-0E30-4142-B466-5FC9B7F9A1F2}"/>
                </a:ext>
              </a:extLst>
            </p:cNvPr>
            <p:cNvSpPr/>
            <p:nvPr userDrawn="1"/>
          </p:nvSpPr>
          <p:spPr>
            <a:xfrm>
              <a:off x="5609307" y="1471393"/>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3" name="Oval 3">
              <a:extLst>
                <a:ext uri="{FF2B5EF4-FFF2-40B4-BE49-F238E27FC236}">
                  <a16:creationId xmlns:a16="http://schemas.microsoft.com/office/drawing/2014/main" id="{B12A8956-46E3-42EC-9ADD-5984C2F3ECA9}"/>
                </a:ext>
              </a:extLst>
            </p:cNvPr>
            <p:cNvSpPr/>
            <p:nvPr userDrawn="1"/>
          </p:nvSpPr>
          <p:spPr>
            <a:xfrm>
              <a:off x="5971655" y="14713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4" name="Oval 4">
              <a:extLst>
                <a:ext uri="{FF2B5EF4-FFF2-40B4-BE49-F238E27FC236}">
                  <a16:creationId xmlns:a16="http://schemas.microsoft.com/office/drawing/2014/main" id="{61DB8780-E32E-4286-9F3C-7ADF04401036}"/>
                </a:ext>
              </a:extLst>
            </p:cNvPr>
            <p:cNvSpPr/>
            <p:nvPr userDrawn="1"/>
          </p:nvSpPr>
          <p:spPr>
            <a:xfrm>
              <a:off x="6334003" y="14713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5" name="Oval 5">
              <a:extLst>
                <a:ext uri="{FF2B5EF4-FFF2-40B4-BE49-F238E27FC236}">
                  <a16:creationId xmlns:a16="http://schemas.microsoft.com/office/drawing/2014/main" id="{DE68A018-7581-490F-A536-38850038C870}"/>
                </a:ext>
              </a:extLst>
            </p:cNvPr>
            <p:cNvSpPr/>
            <p:nvPr userDrawn="1"/>
          </p:nvSpPr>
          <p:spPr>
            <a:xfrm>
              <a:off x="6696351" y="14713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6" name="Oval 6">
              <a:extLst>
                <a:ext uri="{FF2B5EF4-FFF2-40B4-BE49-F238E27FC236}">
                  <a16:creationId xmlns:a16="http://schemas.microsoft.com/office/drawing/2014/main" id="{F2EBA4B6-CB51-4BFB-AB81-1FB151A370A2}"/>
                </a:ext>
              </a:extLst>
            </p:cNvPr>
            <p:cNvSpPr/>
            <p:nvPr userDrawn="1"/>
          </p:nvSpPr>
          <p:spPr>
            <a:xfrm>
              <a:off x="7058701" y="14713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7" name="Oval 3">
              <a:extLst>
                <a:ext uri="{FF2B5EF4-FFF2-40B4-BE49-F238E27FC236}">
                  <a16:creationId xmlns:a16="http://schemas.microsoft.com/office/drawing/2014/main" id="{F9817994-02DF-442E-AA58-70D7D6BB6B51}"/>
                </a:ext>
              </a:extLst>
            </p:cNvPr>
            <p:cNvSpPr/>
            <p:nvPr userDrawn="1"/>
          </p:nvSpPr>
          <p:spPr>
            <a:xfrm>
              <a:off x="7398383" y="1466846"/>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8" name="Oval 4">
              <a:extLst>
                <a:ext uri="{FF2B5EF4-FFF2-40B4-BE49-F238E27FC236}">
                  <a16:creationId xmlns:a16="http://schemas.microsoft.com/office/drawing/2014/main" id="{4B7E5621-9BB1-4541-86CC-96EB5359FC8C}"/>
                </a:ext>
              </a:extLst>
            </p:cNvPr>
            <p:cNvSpPr/>
            <p:nvPr userDrawn="1"/>
          </p:nvSpPr>
          <p:spPr>
            <a:xfrm>
              <a:off x="7760731" y="1466846"/>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9" name="Oval 5">
              <a:extLst>
                <a:ext uri="{FF2B5EF4-FFF2-40B4-BE49-F238E27FC236}">
                  <a16:creationId xmlns:a16="http://schemas.microsoft.com/office/drawing/2014/main" id="{AD72AC1C-E5DE-4D5B-8AB9-410A2ADF2C5F}"/>
                </a:ext>
              </a:extLst>
            </p:cNvPr>
            <p:cNvSpPr/>
            <p:nvPr userDrawn="1"/>
          </p:nvSpPr>
          <p:spPr>
            <a:xfrm>
              <a:off x="8123079" y="1466846"/>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30" name="Oval 6">
              <a:extLst>
                <a:ext uri="{FF2B5EF4-FFF2-40B4-BE49-F238E27FC236}">
                  <a16:creationId xmlns:a16="http://schemas.microsoft.com/office/drawing/2014/main" id="{288B9FA0-3491-44D8-946A-4941A420B410}"/>
                </a:ext>
              </a:extLst>
            </p:cNvPr>
            <p:cNvSpPr/>
            <p:nvPr userDrawn="1"/>
          </p:nvSpPr>
          <p:spPr>
            <a:xfrm>
              <a:off x="8485429" y="1466846"/>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grpSp>
      <p:sp>
        <p:nvSpPr>
          <p:cNvPr id="31" name="TextBox 30">
            <a:extLst>
              <a:ext uri="{FF2B5EF4-FFF2-40B4-BE49-F238E27FC236}">
                <a16:creationId xmlns:a16="http://schemas.microsoft.com/office/drawing/2014/main" id="{87EA983D-FF74-41A4-9D35-7F6C10F9C3F5}"/>
              </a:ext>
            </a:extLst>
          </p:cNvPr>
          <p:cNvSpPr txBox="1"/>
          <p:nvPr userDrawn="1"/>
        </p:nvSpPr>
        <p:spPr>
          <a:xfrm>
            <a:off x="5923102" y="1543898"/>
            <a:ext cx="1787670" cy="253916"/>
          </a:xfrm>
          <a:prstGeom prst="rect">
            <a:avLst/>
          </a:prstGeom>
          <a:noFill/>
        </p:spPr>
        <p:txBody>
          <a:bodyPr wrap="none" rtlCol="0">
            <a:spAutoFit/>
          </a:bodyPr>
          <a:lstStyle/>
          <a:p>
            <a:pPr algn="ctr"/>
            <a:r>
              <a:rPr lang="en-US" sz="1050" dirty="0"/>
              <a:t>Navigation dots for Carousel</a:t>
            </a:r>
          </a:p>
        </p:txBody>
      </p:sp>
      <p:sp>
        <p:nvSpPr>
          <p:cNvPr id="32" name="Red Oval">
            <a:extLst>
              <a:ext uri="{FF2B5EF4-FFF2-40B4-BE49-F238E27FC236}">
                <a16:creationId xmlns:a16="http://schemas.microsoft.com/office/drawing/2014/main" id="{FA062588-9C33-4F4E-B5A0-5D5583C6CD81}"/>
              </a:ext>
            </a:extLst>
          </p:cNvPr>
          <p:cNvSpPr/>
          <p:nvPr userDrawn="1"/>
        </p:nvSpPr>
        <p:spPr>
          <a:xfrm>
            <a:off x="7982996" y="589505"/>
            <a:ext cx="280165" cy="2799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33" name="TextBox 32">
            <a:extLst>
              <a:ext uri="{FF2B5EF4-FFF2-40B4-BE49-F238E27FC236}">
                <a16:creationId xmlns:a16="http://schemas.microsoft.com/office/drawing/2014/main" id="{136290D9-3645-46BA-B475-12CFCB120F8D}"/>
              </a:ext>
            </a:extLst>
          </p:cNvPr>
          <p:cNvSpPr txBox="1"/>
          <p:nvPr userDrawn="1"/>
        </p:nvSpPr>
        <p:spPr>
          <a:xfrm>
            <a:off x="7583387" y="971574"/>
            <a:ext cx="1176925" cy="253916"/>
          </a:xfrm>
          <a:prstGeom prst="rect">
            <a:avLst/>
          </a:prstGeom>
          <a:noFill/>
        </p:spPr>
        <p:txBody>
          <a:bodyPr wrap="none" rtlCol="0">
            <a:spAutoFit/>
          </a:bodyPr>
          <a:lstStyle/>
          <a:p>
            <a:pPr algn="ctr"/>
            <a:r>
              <a:rPr lang="en-US" sz="1050" dirty="0"/>
              <a:t>KC correct answer</a:t>
            </a:r>
          </a:p>
        </p:txBody>
      </p:sp>
      <p:pic>
        <p:nvPicPr>
          <p:cNvPr id="34" name="check">
            <a:extLst>
              <a:ext uri="{FF2B5EF4-FFF2-40B4-BE49-F238E27FC236}">
                <a16:creationId xmlns:a16="http://schemas.microsoft.com/office/drawing/2014/main" id="{5BF0BE08-05FC-41EB-8EC6-5BCCF5F2A9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8669" y="573020"/>
            <a:ext cx="492578" cy="398554"/>
          </a:xfrm>
          <a:prstGeom prst="rect">
            <a:avLst/>
          </a:prstGeom>
        </p:spPr>
      </p:pic>
      <p:grpSp>
        <p:nvGrpSpPr>
          <p:cNvPr id="35" name="Group 34">
            <a:extLst>
              <a:ext uri="{FF2B5EF4-FFF2-40B4-BE49-F238E27FC236}">
                <a16:creationId xmlns:a16="http://schemas.microsoft.com/office/drawing/2014/main" id="{AF9F62F1-40ED-4242-8868-874F70255358}"/>
              </a:ext>
            </a:extLst>
          </p:cNvPr>
          <p:cNvGrpSpPr/>
          <p:nvPr userDrawn="1"/>
        </p:nvGrpSpPr>
        <p:grpSpPr>
          <a:xfrm>
            <a:off x="780861" y="2884716"/>
            <a:ext cx="7582278" cy="2377947"/>
            <a:chOff x="780861" y="1873040"/>
            <a:chExt cx="7582278" cy="2377947"/>
          </a:xfrm>
        </p:grpSpPr>
        <p:sp>
          <p:nvSpPr>
            <p:cNvPr id="36" name="3-Tab 1">
              <a:extLst>
                <a:ext uri="{FF2B5EF4-FFF2-40B4-BE49-F238E27FC236}">
                  <a16:creationId xmlns:a16="http://schemas.microsoft.com/office/drawing/2014/main" id="{932F230D-F6AA-496D-BDE7-1938948306ED}"/>
                </a:ext>
              </a:extLst>
            </p:cNvPr>
            <p:cNvSpPr/>
            <p:nvPr userDrawn="1"/>
          </p:nvSpPr>
          <p:spPr>
            <a:xfrm>
              <a:off x="780861" y="1873040"/>
              <a:ext cx="2377947" cy="2377947"/>
            </a:xfrm>
            <a:prstGeom prst="ellipse">
              <a:avLst/>
            </a:prstGeom>
            <a:solidFill>
              <a:srgbClr val="5A5A5A"/>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37" name="3-Tab 2">
              <a:extLst>
                <a:ext uri="{FF2B5EF4-FFF2-40B4-BE49-F238E27FC236}">
                  <a16:creationId xmlns:a16="http://schemas.microsoft.com/office/drawing/2014/main" id="{9C0FFBAB-3D36-4651-943F-06E18F3EE48E}"/>
                </a:ext>
              </a:extLst>
            </p:cNvPr>
            <p:cNvSpPr/>
            <p:nvPr userDrawn="1"/>
          </p:nvSpPr>
          <p:spPr>
            <a:xfrm>
              <a:off x="3383026" y="1873040"/>
              <a:ext cx="2377947" cy="2377947"/>
            </a:xfrm>
            <a:prstGeom prst="ellipse">
              <a:avLst/>
            </a:prstGeom>
            <a:solidFill>
              <a:srgbClr val="C00000"/>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38" name="3-Tab 3">
              <a:extLst>
                <a:ext uri="{FF2B5EF4-FFF2-40B4-BE49-F238E27FC236}">
                  <a16:creationId xmlns:a16="http://schemas.microsoft.com/office/drawing/2014/main" id="{AE7CC76E-5F6E-4DC7-9EDB-3E4AA5581D76}"/>
                </a:ext>
              </a:extLst>
            </p:cNvPr>
            <p:cNvSpPr/>
            <p:nvPr userDrawn="1"/>
          </p:nvSpPr>
          <p:spPr>
            <a:xfrm>
              <a:off x="5985192" y="1873040"/>
              <a:ext cx="2377947" cy="2377947"/>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3</a:t>
              </a:r>
            </a:p>
          </p:txBody>
        </p:sp>
      </p:grpSp>
    </p:spTree>
    <p:custDataLst>
      <p:tags r:id="rId1"/>
    </p:custDataLst>
    <p:extLst>
      <p:ext uri="{BB962C8B-B14F-4D97-AF65-F5344CB8AC3E}">
        <p14:creationId xmlns:p14="http://schemas.microsoft.com/office/powerpoint/2010/main" val="299182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ircle Tabs 5, 6">
    <p:spTree>
      <p:nvGrpSpPr>
        <p:cNvPr id="1" name=""/>
        <p:cNvGrpSpPr/>
        <p:nvPr/>
      </p:nvGrpSpPr>
      <p:grpSpPr>
        <a:xfrm>
          <a:off x="0" y="0"/>
          <a:ext cx="0" cy="0"/>
          <a:chOff x="0" y="0"/>
          <a:chExt cx="0" cy="0"/>
        </a:xfrm>
      </p:grpSpPr>
      <p:grpSp>
        <p:nvGrpSpPr>
          <p:cNvPr id="9" name="5-Tabs">
            <a:extLst>
              <a:ext uri="{FF2B5EF4-FFF2-40B4-BE49-F238E27FC236}">
                <a16:creationId xmlns:a16="http://schemas.microsoft.com/office/drawing/2014/main" id="{6DEFF371-55B4-4793-BE85-7C7597E2E616}"/>
              </a:ext>
            </a:extLst>
          </p:cNvPr>
          <p:cNvGrpSpPr/>
          <p:nvPr userDrawn="1"/>
        </p:nvGrpSpPr>
        <p:grpSpPr>
          <a:xfrm>
            <a:off x="713541" y="3148987"/>
            <a:ext cx="7775366" cy="1329264"/>
            <a:chOff x="713541" y="4128321"/>
            <a:chExt cx="9899039" cy="1692323"/>
          </a:xfrm>
        </p:grpSpPr>
        <p:sp>
          <p:nvSpPr>
            <p:cNvPr id="4" name="5-Tab 1">
              <a:extLst>
                <a:ext uri="{FF2B5EF4-FFF2-40B4-BE49-F238E27FC236}">
                  <a16:creationId xmlns:a16="http://schemas.microsoft.com/office/drawing/2014/main" id="{FE9B54DC-6774-4AE5-8C18-3105FA14E741}"/>
                </a:ext>
              </a:extLst>
            </p:cNvPr>
            <p:cNvSpPr/>
            <p:nvPr userDrawn="1"/>
          </p:nvSpPr>
          <p:spPr>
            <a:xfrm>
              <a:off x="713541" y="4128321"/>
              <a:ext cx="1692322" cy="1692323"/>
            </a:xfrm>
            <a:prstGeom prst="ellipse">
              <a:avLst/>
            </a:prstGeom>
            <a:solidFill>
              <a:srgbClr val="5A5A5A"/>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5" name="5-Tab 2">
              <a:extLst>
                <a:ext uri="{FF2B5EF4-FFF2-40B4-BE49-F238E27FC236}">
                  <a16:creationId xmlns:a16="http://schemas.microsoft.com/office/drawing/2014/main" id="{B7A3726B-173E-490E-811B-628AA57AA53A}"/>
                </a:ext>
              </a:extLst>
            </p:cNvPr>
            <p:cNvSpPr/>
            <p:nvPr userDrawn="1"/>
          </p:nvSpPr>
          <p:spPr>
            <a:xfrm>
              <a:off x="2765220" y="4128321"/>
              <a:ext cx="1692322" cy="1692323"/>
            </a:xfrm>
            <a:prstGeom prst="ellipse">
              <a:avLst/>
            </a:prstGeom>
            <a:solidFill>
              <a:srgbClr val="C00000"/>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6" name="5-Tab 3">
              <a:extLst>
                <a:ext uri="{FF2B5EF4-FFF2-40B4-BE49-F238E27FC236}">
                  <a16:creationId xmlns:a16="http://schemas.microsoft.com/office/drawing/2014/main" id="{232F887D-3343-4686-A6E6-D9FCA3D2C431}"/>
                </a:ext>
              </a:extLst>
            </p:cNvPr>
            <p:cNvSpPr/>
            <p:nvPr userDrawn="1"/>
          </p:nvSpPr>
          <p:spPr>
            <a:xfrm>
              <a:off x="4816900" y="4128321"/>
              <a:ext cx="1692322"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7" name="5-Tab 4">
              <a:extLst>
                <a:ext uri="{FF2B5EF4-FFF2-40B4-BE49-F238E27FC236}">
                  <a16:creationId xmlns:a16="http://schemas.microsoft.com/office/drawing/2014/main" id="{2CCEBE25-6CCF-4031-9316-B1FF7FB6A669}"/>
                </a:ext>
              </a:extLst>
            </p:cNvPr>
            <p:cNvSpPr/>
            <p:nvPr userDrawn="1"/>
          </p:nvSpPr>
          <p:spPr>
            <a:xfrm>
              <a:off x="8920258" y="4128321"/>
              <a:ext cx="1692322"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5</a:t>
              </a:r>
            </a:p>
          </p:txBody>
        </p:sp>
        <p:sp>
          <p:nvSpPr>
            <p:cNvPr id="8" name="5-Tab 5">
              <a:extLst>
                <a:ext uri="{FF2B5EF4-FFF2-40B4-BE49-F238E27FC236}">
                  <a16:creationId xmlns:a16="http://schemas.microsoft.com/office/drawing/2014/main" id="{9181339F-98F8-4E3C-BF39-F69E4F9C524D}"/>
                </a:ext>
              </a:extLst>
            </p:cNvPr>
            <p:cNvSpPr/>
            <p:nvPr userDrawn="1"/>
          </p:nvSpPr>
          <p:spPr>
            <a:xfrm>
              <a:off x="6868579" y="4128321"/>
              <a:ext cx="1692322"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4</a:t>
              </a:r>
            </a:p>
          </p:txBody>
        </p:sp>
      </p:grpSp>
      <p:grpSp>
        <p:nvGrpSpPr>
          <p:cNvPr id="17" name="6-Tabs">
            <a:extLst>
              <a:ext uri="{FF2B5EF4-FFF2-40B4-BE49-F238E27FC236}">
                <a16:creationId xmlns:a16="http://schemas.microsoft.com/office/drawing/2014/main" id="{991EE2EB-3CE2-4941-836E-7F327375CA85}"/>
              </a:ext>
            </a:extLst>
          </p:cNvPr>
          <p:cNvGrpSpPr/>
          <p:nvPr userDrawn="1"/>
        </p:nvGrpSpPr>
        <p:grpSpPr>
          <a:xfrm>
            <a:off x="713541" y="5118797"/>
            <a:ext cx="7775367" cy="1101058"/>
            <a:chOff x="713541" y="4321633"/>
            <a:chExt cx="9386892" cy="1329264"/>
          </a:xfrm>
        </p:grpSpPr>
        <p:sp>
          <p:nvSpPr>
            <p:cNvPr id="11" name="6-Tab 1">
              <a:extLst>
                <a:ext uri="{FF2B5EF4-FFF2-40B4-BE49-F238E27FC236}">
                  <a16:creationId xmlns:a16="http://schemas.microsoft.com/office/drawing/2014/main" id="{64F171F0-23D0-4940-92F9-F7F1E920B4C3}"/>
                </a:ext>
              </a:extLst>
            </p:cNvPr>
            <p:cNvSpPr/>
            <p:nvPr userDrawn="1"/>
          </p:nvSpPr>
          <p:spPr>
            <a:xfrm>
              <a:off x="713541" y="4321633"/>
              <a:ext cx="1329263" cy="1329264"/>
            </a:xfrm>
            <a:prstGeom prst="ellipse">
              <a:avLst/>
            </a:prstGeom>
            <a:solidFill>
              <a:srgbClr val="5A5A5A"/>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12" name="6-Tab 2">
              <a:extLst>
                <a:ext uri="{FF2B5EF4-FFF2-40B4-BE49-F238E27FC236}">
                  <a16:creationId xmlns:a16="http://schemas.microsoft.com/office/drawing/2014/main" id="{488D6380-E688-4BA8-9075-CA6FC44E0E39}"/>
                </a:ext>
              </a:extLst>
            </p:cNvPr>
            <p:cNvSpPr/>
            <p:nvPr userDrawn="1"/>
          </p:nvSpPr>
          <p:spPr>
            <a:xfrm>
              <a:off x="2325067" y="4321633"/>
              <a:ext cx="1329263" cy="1329264"/>
            </a:xfrm>
            <a:prstGeom prst="ellipse">
              <a:avLst/>
            </a:prstGeom>
            <a:solidFill>
              <a:srgbClr val="C00000"/>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13" name="6-Tab 3">
              <a:extLst>
                <a:ext uri="{FF2B5EF4-FFF2-40B4-BE49-F238E27FC236}">
                  <a16:creationId xmlns:a16="http://schemas.microsoft.com/office/drawing/2014/main" id="{0984AD03-EDA1-4611-A30F-47FA59731AE4}"/>
                </a:ext>
              </a:extLst>
            </p:cNvPr>
            <p:cNvSpPr/>
            <p:nvPr userDrawn="1"/>
          </p:nvSpPr>
          <p:spPr>
            <a:xfrm>
              <a:off x="3936593" y="4321633"/>
              <a:ext cx="1329263" cy="1329264"/>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16" name="6-Tab 5">
              <a:extLst>
                <a:ext uri="{FF2B5EF4-FFF2-40B4-BE49-F238E27FC236}">
                  <a16:creationId xmlns:a16="http://schemas.microsoft.com/office/drawing/2014/main" id="{4211301D-0B7D-40EF-B196-579BE4F3942C}"/>
                </a:ext>
              </a:extLst>
            </p:cNvPr>
            <p:cNvSpPr/>
            <p:nvPr userDrawn="1"/>
          </p:nvSpPr>
          <p:spPr>
            <a:xfrm>
              <a:off x="7159645" y="4321633"/>
              <a:ext cx="1329263" cy="1329264"/>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5</a:t>
              </a:r>
            </a:p>
          </p:txBody>
        </p:sp>
        <p:sp>
          <p:nvSpPr>
            <p:cNvPr id="15" name="6-Tab 4">
              <a:extLst>
                <a:ext uri="{FF2B5EF4-FFF2-40B4-BE49-F238E27FC236}">
                  <a16:creationId xmlns:a16="http://schemas.microsoft.com/office/drawing/2014/main" id="{B83FF304-B5A3-4CB3-9335-758D9F64335E}"/>
                </a:ext>
              </a:extLst>
            </p:cNvPr>
            <p:cNvSpPr/>
            <p:nvPr userDrawn="1"/>
          </p:nvSpPr>
          <p:spPr>
            <a:xfrm>
              <a:off x="5548119" y="4321633"/>
              <a:ext cx="1329263" cy="1329264"/>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4</a:t>
              </a:r>
            </a:p>
          </p:txBody>
        </p:sp>
        <p:sp>
          <p:nvSpPr>
            <p:cNvPr id="14" name="6-Tab 6">
              <a:extLst>
                <a:ext uri="{FF2B5EF4-FFF2-40B4-BE49-F238E27FC236}">
                  <a16:creationId xmlns:a16="http://schemas.microsoft.com/office/drawing/2014/main" id="{01BD318F-2039-47F2-A926-255758DD99D6}"/>
                </a:ext>
              </a:extLst>
            </p:cNvPr>
            <p:cNvSpPr/>
            <p:nvPr userDrawn="1"/>
          </p:nvSpPr>
          <p:spPr>
            <a:xfrm>
              <a:off x="8771170" y="4321633"/>
              <a:ext cx="1329263" cy="1329264"/>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6</a:t>
              </a:r>
            </a:p>
          </p:txBody>
        </p:sp>
      </p:grpSp>
      <p:grpSp>
        <p:nvGrpSpPr>
          <p:cNvPr id="18" name="4-Tabs">
            <a:extLst>
              <a:ext uri="{FF2B5EF4-FFF2-40B4-BE49-F238E27FC236}">
                <a16:creationId xmlns:a16="http://schemas.microsoft.com/office/drawing/2014/main" id="{F6E13387-A317-4E0C-B365-E772668DC800}"/>
              </a:ext>
            </a:extLst>
          </p:cNvPr>
          <p:cNvGrpSpPr/>
          <p:nvPr userDrawn="1"/>
        </p:nvGrpSpPr>
        <p:grpSpPr>
          <a:xfrm>
            <a:off x="713541" y="561303"/>
            <a:ext cx="7733060" cy="1692323"/>
            <a:chOff x="713541" y="2497284"/>
            <a:chExt cx="7733060" cy="1692323"/>
          </a:xfrm>
        </p:grpSpPr>
        <p:sp>
          <p:nvSpPr>
            <p:cNvPr id="19" name="4-Tab 1">
              <a:extLst>
                <a:ext uri="{FF2B5EF4-FFF2-40B4-BE49-F238E27FC236}">
                  <a16:creationId xmlns:a16="http://schemas.microsoft.com/office/drawing/2014/main" id="{256269F6-79E2-4372-88C7-2F1220C949FD}"/>
                </a:ext>
              </a:extLst>
            </p:cNvPr>
            <p:cNvSpPr/>
            <p:nvPr userDrawn="1"/>
          </p:nvSpPr>
          <p:spPr>
            <a:xfrm>
              <a:off x="713541" y="2497284"/>
              <a:ext cx="1692323" cy="1692323"/>
            </a:xfrm>
            <a:prstGeom prst="ellipse">
              <a:avLst/>
            </a:prstGeom>
            <a:solidFill>
              <a:srgbClr val="5A5A5A"/>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1</a:t>
              </a:r>
            </a:p>
          </p:txBody>
        </p:sp>
        <p:sp>
          <p:nvSpPr>
            <p:cNvPr id="20" name="4-Tab 2">
              <a:extLst>
                <a:ext uri="{FF2B5EF4-FFF2-40B4-BE49-F238E27FC236}">
                  <a16:creationId xmlns:a16="http://schemas.microsoft.com/office/drawing/2014/main" id="{F5A6FF9D-F223-41E0-9B97-ADD039285378}"/>
                </a:ext>
              </a:extLst>
            </p:cNvPr>
            <p:cNvSpPr/>
            <p:nvPr userDrawn="1"/>
          </p:nvSpPr>
          <p:spPr>
            <a:xfrm>
              <a:off x="2727120" y="2497284"/>
              <a:ext cx="1692323" cy="1692323"/>
            </a:xfrm>
            <a:prstGeom prst="ellipse">
              <a:avLst/>
            </a:prstGeom>
            <a:solidFill>
              <a:srgbClr val="C00000"/>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2</a:t>
              </a:r>
            </a:p>
          </p:txBody>
        </p:sp>
        <p:sp>
          <p:nvSpPr>
            <p:cNvPr id="21" name="4-Tab 3">
              <a:extLst>
                <a:ext uri="{FF2B5EF4-FFF2-40B4-BE49-F238E27FC236}">
                  <a16:creationId xmlns:a16="http://schemas.microsoft.com/office/drawing/2014/main" id="{72DB17B0-1E91-40EE-8763-A93BAED2E146}"/>
                </a:ext>
              </a:extLst>
            </p:cNvPr>
            <p:cNvSpPr/>
            <p:nvPr userDrawn="1"/>
          </p:nvSpPr>
          <p:spPr>
            <a:xfrm>
              <a:off x="4740699" y="2497284"/>
              <a:ext cx="1692323"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3</a:t>
              </a:r>
            </a:p>
          </p:txBody>
        </p:sp>
        <p:sp>
          <p:nvSpPr>
            <p:cNvPr id="22" name="4-Tab 4">
              <a:extLst>
                <a:ext uri="{FF2B5EF4-FFF2-40B4-BE49-F238E27FC236}">
                  <a16:creationId xmlns:a16="http://schemas.microsoft.com/office/drawing/2014/main" id="{79F4A968-7DBB-44EB-9E26-70FF77F5CD9B}"/>
                </a:ext>
              </a:extLst>
            </p:cNvPr>
            <p:cNvSpPr/>
            <p:nvPr userDrawn="1"/>
          </p:nvSpPr>
          <p:spPr>
            <a:xfrm>
              <a:off x="6754278" y="2497284"/>
              <a:ext cx="1692323"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Calibri" panose="020F0502020204030204" pitchFamily="34" charset="0"/>
                  <a:ea typeface="Open Sans" panose="020B0606030504020204" pitchFamily="34" charset="0"/>
                  <a:cs typeface="Calibri" panose="020F0502020204030204" pitchFamily="34" charset="0"/>
                </a:rPr>
                <a:t>Tab 4</a:t>
              </a:r>
            </a:p>
          </p:txBody>
        </p:sp>
      </p:grpSp>
    </p:spTree>
    <p:custDataLst>
      <p:tags r:id="rId1"/>
    </p:custDataLst>
    <p:extLst>
      <p:ext uri="{BB962C8B-B14F-4D97-AF65-F5344CB8AC3E}">
        <p14:creationId xmlns:p14="http://schemas.microsoft.com/office/powerpoint/2010/main" val="56141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idden Tabs 5-7">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E776A195-FF1E-40E7-A6D6-B72E40A06C97}"/>
              </a:ext>
            </a:extLst>
          </p:cNvPr>
          <p:cNvGrpSpPr/>
          <p:nvPr userDrawn="1"/>
        </p:nvGrpSpPr>
        <p:grpSpPr>
          <a:xfrm>
            <a:off x="38318" y="1628776"/>
            <a:ext cx="2878104" cy="4890817"/>
            <a:chOff x="38318" y="1628776"/>
            <a:chExt cx="2878104" cy="4890817"/>
          </a:xfrm>
        </p:grpSpPr>
        <p:sp>
          <p:nvSpPr>
            <p:cNvPr id="3" name="Shape 1">
              <a:extLst>
                <a:ext uri="{FF2B5EF4-FFF2-40B4-BE49-F238E27FC236}">
                  <a16:creationId xmlns:a16="http://schemas.microsoft.com/office/drawing/2014/main" id="{4BAA08D4-A784-4900-81BB-C611A021C9F1}"/>
                </a:ext>
              </a:extLst>
            </p:cNvPr>
            <p:cNvSpPr/>
            <p:nvPr userDrawn="1"/>
          </p:nvSpPr>
          <p:spPr>
            <a:xfrm>
              <a:off x="1636184" y="162877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hape 2">
              <a:extLst>
                <a:ext uri="{FF2B5EF4-FFF2-40B4-BE49-F238E27FC236}">
                  <a16:creationId xmlns:a16="http://schemas.microsoft.com/office/drawing/2014/main" id="{2D17C0EC-A5F8-47D5-9811-83F2B275A02E}"/>
                </a:ext>
              </a:extLst>
            </p:cNvPr>
            <p:cNvSpPr/>
            <p:nvPr userDrawn="1"/>
          </p:nvSpPr>
          <p:spPr>
            <a:xfrm>
              <a:off x="1636184"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hape 3">
              <a:extLst>
                <a:ext uri="{FF2B5EF4-FFF2-40B4-BE49-F238E27FC236}">
                  <a16:creationId xmlns:a16="http://schemas.microsoft.com/office/drawing/2014/main" id="{D24E5C6E-ABFB-400C-B255-EF1E037874A9}"/>
                </a:ext>
              </a:extLst>
            </p:cNvPr>
            <p:cNvSpPr/>
            <p:nvPr userDrawn="1"/>
          </p:nvSpPr>
          <p:spPr>
            <a:xfrm>
              <a:off x="1669294"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pe 4">
              <a:extLst>
                <a:ext uri="{FF2B5EF4-FFF2-40B4-BE49-F238E27FC236}">
                  <a16:creationId xmlns:a16="http://schemas.microsoft.com/office/drawing/2014/main" id="{5BAE19F4-843C-42ED-8647-B3AC8EA098CE}"/>
                </a:ext>
              </a:extLst>
            </p:cNvPr>
            <p:cNvSpPr/>
            <p:nvPr userDrawn="1"/>
          </p:nvSpPr>
          <p:spPr>
            <a:xfrm>
              <a:off x="1641186"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ape 5">
              <a:extLst>
                <a:ext uri="{FF2B5EF4-FFF2-40B4-BE49-F238E27FC236}">
                  <a16:creationId xmlns:a16="http://schemas.microsoft.com/office/drawing/2014/main" id="{C1BF9F95-4B7D-45E4-AACE-35CA5F775EBE}"/>
                </a:ext>
              </a:extLst>
            </p:cNvPr>
            <p:cNvSpPr/>
            <p:nvPr userDrawn="1"/>
          </p:nvSpPr>
          <p:spPr>
            <a:xfrm>
              <a:off x="1641186" y="568403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ab 1">
              <a:extLst>
                <a:ext uri="{FF2B5EF4-FFF2-40B4-BE49-F238E27FC236}">
                  <a16:creationId xmlns:a16="http://schemas.microsoft.com/office/drawing/2014/main" id="{2F5A8DF9-0895-43A4-AE54-505D6031DF54}"/>
                </a:ext>
              </a:extLst>
            </p:cNvPr>
            <p:cNvSpPr/>
            <p:nvPr userDrawn="1"/>
          </p:nvSpPr>
          <p:spPr>
            <a:xfrm>
              <a:off x="38318" y="1628776"/>
              <a:ext cx="2878104" cy="8439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5-Tab text 1">
            <a:extLst>
              <a:ext uri="{FF2B5EF4-FFF2-40B4-BE49-F238E27FC236}">
                <a16:creationId xmlns:a16="http://schemas.microsoft.com/office/drawing/2014/main" id="{E9D62317-ADA4-434C-B8D7-6269ADA6FF31}"/>
              </a:ext>
            </a:extLst>
          </p:cNvPr>
          <p:cNvSpPr>
            <a:spLocks noGrp="1"/>
          </p:cNvSpPr>
          <p:nvPr userDrawn="1">
            <p:ph type="body" sz="quarter" idx="35" hasCustomPrompt="1"/>
          </p:nvPr>
        </p:nvSpPr>
        <p:spPr>
          <a:xfrm>
            <a:off x="226484" y="1637136"/>
            <a:ext cx="2209800" cy="847565"/>
          </a:xfrm>
          <a:prstGeom prst="rect">
            <a:avLst/>
          </a:prstGeom>
        </p:spPr>
        <p:txBody>
          <a:bodyPr anchor="ctr"/>
          <a:lstStyle>
            <a:lvl1pPr algn="ctr">
              <a:lnSpc>
                <a:spcPts val="2600"/>
              </a:lnSpc>
              <a:defRPr sz="2400" b="1">
                <a:solidFill>
                  <a:schemeClr val="bg1"/>
                </a:solidFill>
                <a:latin typeface="Calibri" panose="020F0502020204030204" pitchFamily="34" charset="0"/>
                <a:cs typeface="Calibri" panose="020F0502020204030204" pitchFamily="34" charset="0"/>
              </a:defRPr>
            </a:lvl1pPr>
          </a:lstStyle>
          <a:p>
            <a:pPr lvl="0"/>
            <a:r>
              <a:rPr lang="en-US" dirty="0"/>
              <a:t>Tab 1</a:t>
            </a:r>
          </a:p>
        </p:txBody>
      </p:sp>
      <p:sp>
        <p:nvSpPr>
          <p:cNvPr id="10" name="Shape 1">
            <a:extLst>
              <a:ext uri="{FF2B5EF4-FFF2-40B4-BE49-F238E27FC236}">
                <a16:creationId xmlns:a16="http://schemas.microsoft.com/office/drawing/2014/main" id="{127E49B0-EE0D-4E28-A0D7-17BA9CD6A462}"/>
              </a:ext>
            </a:extLst>
          </p:cNvPr>
          <p:cNvSpPr/>
          <p:nvPr userDrawn="1"/>
        </p:nvSpPr>
        <p:spPr>
          <a:xfrm>
            <a:off x="4750149" y="1640786"/>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hape 2">
            <a:extLst>
              <a:ext uri="{FF2B5EF4-FFF2-40B4-BE49-F238E27FC236}">
                <a16:creationId xmlns:a16="http://schemas.microsoft.com/office/drawing/2014/main" id="{C1419028-F56D-4740-947B-08E4988AA35C}"/>
              </a:ext>
            </a:extLst>
          </p:cNvPr>
          <p:cNvSpPr/>
          <p:nvPr userDrawn="1"/>
        </p:nvSpPr>
        <p:spPr>
          <a:xfrm>
            <a:off x="4750149" y="2475709"/>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3">
            <a:extLst>
              <a:ext uri="{FF2B5EF4-FFF2-40B4-BE49-F238E27FC236}">
                <a16:creationId xmlns:a16="http://schemas.microsoft.com/office/drawing/2014/main" id="{89080575-3451-4DF3-891C-A1E61C46A528}"/>
              </a:ext>
            </a:extLst>
          </p:cNvPr>
          <p:cNvSpPr/>
          <p:nvPr userDrawn="1"/>
        </p:nvSpPr>
        <p:spPr>
          <a:xfrm>
            <a:off x="4783259" y="3314033"/>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hape 4">
            <a:extLst>
              <a:ext uri="{FF2B5EF4-FFF2-40B4-BE49-F238E27FC236}">
                <a16:creationId xmlns:a16="http://schemas.microsoft.com/office/drawing/2014/main" id="{0F72DC9E-12FC-44E5-978F-3906596F109C}"/>
              </a:ext>
            </a:extLst>
          </p:cNvPr>
          <p:cNvSpPr/>
          <p:nvPr userDrawn="1"/>
        </p:nvSpPr>
        <p:spPr>
          <a:xfrm>
            <a:off x="4755151" y="4144485"/>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hape 5">
            <a:extLst>
              <a:ext uri="{FF2B5EF4-FFF2-40B4-BE49-F238E27FC236}">
                <a16:creationId xmlns:a16="http://schemas.microsoft.com/office/drawing/2014/main" id="{B7036CFD-8511-4750-AE36-22D208AF07A6}"/>
              </a:ext>
            </a:extLst>
          </p:cNvPr>
          <p:cNvSpPr/>
          <p:nvPr userDrawn="1"/>
        </p:nvSpPr>
        <p:spPr>
          <a:xfrm>
            <a:off x="4755151" y="4987280"/>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hape 6">
            <a:extLst>
              <a:ext uri="{FF2B5EF4-FFF2-40B4-BE49-F238E27FC236}">
                <a16:creationId xmlns:a16="http://schemas.microsoft.com/office/drawing/2014/main" id="{FEB1E5E6-02F7-4C79-BDA5-CDEDF78F338F}"/>
              </a:ext>
            </a:extLst>
          </p:cNvPr>
          <p:cNvSpPr/>
          <p:nvPr userDrawn="1"/>
        </p:nvSpPr>
        <p:spPr>
          <a:xfrm>
            <a:off x="4750148" y="5830075"/>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ab 1">
            <a:extLst>
              <a:ext uri="{FF2B5EF4-FFF2-40B4-BE49-F238E27FC236}">
                <a16:creationId xmlns:a16="http://schemas.microsoft.com/office/drawing/2014/main" id="{E64E4DD6-FA66-4F0D-BC6C-7A6719E3DD95}"/>
              </a:ext>
            </a:extLst>
          </p:cNvPr>
          <p:cNvSpPr/>
          <p:nvPr userDrawn="1"/>
        </p:nvSpPr>
        <p:spPr>
          <a:xfrm>
            <a:off x="3152283" y="1640786"/>
            <a:ext cx="2878104" cy="69641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6-Tab text 1">
            <a:extLst>
              <a:ext uri="{FF2B5EF4-FFF2-40B4-BE49-F238E27FC236}">
                <a16:creationId xmlns:a16="http://schemas.microsoft.com/office/drawing/2014/main" id="{6780F7DA-7854-4CCF-8C3B-7CFD7A19D59D}"/>
              </a:ext>
            </a:extLst>
          </p:cNvPr>
          <p:cNvSpPr>
            <a:spLocks noGrp="1"/>
          </p:cNvSpPr>
          <p:nvPr userDrawn="1">
            <p:ph type="body" sz="quarter" idx="36" hasCustomPrompt="1"/>
          </p:nvPr>
        </p:nvSpPr>
        <p:spPr>
          <a:xfrm>
            <a:off x="3322602" y="1640786"/>
            <a:ext cx="2209800" cy="681646"/>
          </a:xfrm>
          <a:prstGeom prst="rect">
            <a:avLst/>
          </a:prstGeom>
        </p:spPr>
        <p:txBody>
          <a:bodyPr anchor="ctr"/>
          <a:lstStyle>
            <a:lvl1pPr algn="ctr">
              <a:lnSpc>
                <a:spcPts val="2600"/>
              </a:lnSpc>
              <a:defRPr sz="2400" b="1">
                <a:solidFill>
                  <a:schemeClr val="bg1"/>
                </a:solidFill>
                <a:latin typeface="Calibri" panose="020F0502020204030204" pitchFamily="34" charset="0"/>
                <a:cs typeface="Calibri" panose="020F0502020204030204" pitchFamily="34" charset="0"/>
              </a:defRPr>
            </a:lvl1pPr>
          </a:lstStyle>
          <a:p>
            <a:pPr lvl="0"/>
            <a:r>
              <a:rPr lang="en-US" dirty="0"/>
              <a:t>Tab 1</a:t>
            </a:r>
          </a:p>
        </p:txBody>
      </p:sp>
      <p:sp>
        <p:nvSpPr>
          <p:cNvPr id="34" name="Shape 1">
            <a:extLst>
              <a:ext uri="{FF2B5EF4-FFF2-40B4-BE49-F238E27FC236}">
                <a16:creationId xmlns:a16="http://schemas.microsoft.com/office/drawing/2014/main" id="{3FD4700B-A31F-4196-AF0C-27DABD9ACD11}"/>
              </a:ext>
            </a:extLst>
          </p:cNvPr>
          <p:cNvSpPr/>
          <p:nvPr userDrawn="1"/>
        </p:nvSpPr>
        <p:spPr>
          <a:xfrm>
            <a:off x="7803091" y="1646670"/>
            <a:ext cx="1114425" cy="588042"/>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hape 2">
            <a:extLst>
              <a:ext uri="{FF2B5EF4-FFF2-40B4-BE49-F238E27FC236}">
                <a16:creationId xmlns:a16="http://schemas.microsoft.com/office/drawing/2014/main" id="{61A6FBC5-B6C8-4A69-8DDE-87148D534E1E}"/>
              </a:ext>
            </a:extLst>
          </p:cNvPr>
          <p:cNvSpPr/>
          <p:nvPr userDrawn="1"/>
        </p:nvSpPr>
        <p:spPr>
          <a:xfrm>
            <a:off x="7806051" y="2352834"/>
            <a:ext cx="1114425" cy="588042"/>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hape 3">
            <a:extLst>
              <a:ext uri="{FF2B5EF4-FFF2-40B4-BE49-F238E27FC236}">
                <a16:creationId xmlns:a16="http://schemas.microsoft.com/office/drawing/2014/main" id="{EBEE1AAF-1967-4A56-8F0B-D3C7A54B1707}"/>
              </a:ext>
            </a:extLst>
          </p:cNvPr>
          <p:cNvSpPr/>
          <p:nvPr userDrawn="1"/>
        </p:nvSpPr>
        <p:spPr>
          <a:xfrm>
            <a:off x="7839161" y="3067782"/>
            <a:ext cx="1114425" cy="588042"/>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hape 4">
            <a:extLst>
              <a:ext uri="{FF2B5EF4-FFF2-40B4-BE49-F238E27FC236}">
                <a16:creationId xmlns:a16="http://schemas.microsoft.com/office/drawing/2014/main" id="{BD05F4E9-BA87-4AA4-A787-0850CCB07DF3}"/>
              </a:ext>
            </a:extLst>
          </p:cNvPr>
          <p:cNvSpPr/>
          <p:nvPr userDrawn="1"/>
        </p:nvSpPr>
        <p:spPr>
          <a:xfrm>
            <a:off x="7811053" y="3776016"/>
            <a:ext cx="1114425" cy="588042"/>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hape 5">
            <a:extLst>
              <a:ext uri="{FF2B5EF4-FFF2-40B4-BE49-F238E27FC236}">
                <a16:creationId xmlns:a16="http://schemas.microsoft.com/office/drawing/2014/main" id="{BE7B0E82-F981-4B97-ACBD-6CFAB8605B5D}"/>
              </a:ext>
            </a:extLst>
          </p:cNvPr>
          <p:cNvSpPr/>
          <p:nvPr userDrawn="1"/>
        </p:nvSpPr>
        <p:spPr>
          <a:xfrm>
            <a:off x="7811053" y="4494777"/>
            <a:ext cx="1114425" cy="588042"/>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hape 6">
            <a:extLst>
              <a:ext uri="{FF2B5EF4-FFF2-40B4-BE49-F238E27FC236}">
                <a16:creationId xmlns:a16="http://schemas.microsoft.com/office/drawing/2014/main" id="{FFF5E565-F9FE-4991-AC73-33423D2A6D24}"/>
              </a:ext>
            </a:extLst>
          </p:cNvPr>
          <p:cNvSpPr/>
          <p:nvPr userDrawn="1"/>
        </p:nvSpPr>
        <p:spPr>
          <a:xfrm>
            <a:off x="7806050" y="5213538"/>
            <a:ext cx="1114425" cy="588042"/>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hape 7">
            <a:extLst>
              <a:ext uri="{FF2B5EF4-FFF2-40B4-BE49-F238E27FC236}">
                <a16:creationId xmlns:a16="http://schemas.microsoft.com/office/drawing/2014/main" id="{2BC41177-967D-43C4-BDBA-FA4A7AAF4C54}"/>
              </a:ext>
            </a:extLst>
          </p:cNvPr>
          <p:cNvSpPr/>
          <p:nvPr userDrawn="1"/>
        </p:nvSpPr>
        <p:spPr>
          <a:xfrm>
            <a:off x="7839161" y="5931551"/>
            <a:ext cx="1114425" cy="588042"/>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ab 1">
            <a:extLst>
              <a:ext uri="{FF2B5EF4-FFF2-40B4-BE49-F238E27FC236}">
                <a16:creationId xmlns:a16="http://schemas.microsoft.com/office/drawing/2014/main" id="{7EBC0692-D487-4747-AF73-8E22528612C9}"/>
              </a:ext>
            </a:extLst>
          </p:cNvPr>
          <p:cNvSpPr/>
          <p:nvPr userDrawn="1"/>
        </p:nvSpPr>
        <p:spPr>
          <a:xfrm>
            <a:off x="6208185" y="1640786"/>
            <a:ext cx="2878104" cy="59392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7-Tab text 1">
            <a:extLst>
              <a:ext uri="{FF2B5EF4-FFF2-40B4-BE49-F238E27FC236}">
                <a16:creationId xmlns:a16="http://schemas.microsoft.com/office/drawing/2014/main" id="{9B607EDE-5410-4506-9069-BD7A06558202}"/>
              </a:ext>
            </a:extLst>
          </p:cNvPr>
          <p:cNvSpPr>
            <a:spLocks noGrp="1"/>
          </p:cNvSpPr>
          <p:nvPr userDrawn="1">
            <p:ph type="body" sz="quarter" idx="37" hasCustomPrompt="1"/>
          </p:nvPr>
        </p:nvSpPr>
        <p:spPr>
          <a:xfrm>
            <a:off x="6366682" y="1640786"/>
            <a:ext cx="2209800" cy="593926"/>
          </a:xfrm>
          <a:prstGeom prst="rect">
            <a:avLst/>
          </a:prstGeom>
        </p:spPr>
        <p:txBody>
          <a:bodyPr anchor="ctr"/>
          <a:lstStyle>
            <a:lvl1pPr algn="ctr">
              <a:lnSpc>
                <a:spcPts val="2600"/>
              </a:lnSpc>
              <a:defRPr sz="2400" b="1">
                <a:solidFill>
                  <a:schemeClr val="bg1"/>
                </a:solidFill>
                <a:latin typeface="Calibri" panose="020F0502020204030204" pitchFamily="34" charset="0"/>
                <a:cs typeface="Calibri" panose="020F0502020204030204" pitchFamily="34" charset="0"/>
              </a:defRPr>
            </a:lvl1pPr>
          </a:lstStyle>
          <a:p>
            <a:pPr lvl="0"/>
            <a:r>
              <a:rPr lang="en-US" dirty="0"/>
              <a:t>Tab 1</a:t>
            </a:r>
          </a:p>
        </p:txBody>
      </p:sp>
    </p:spTree>
    <p:custDataLst>
      <p:tags r:id="rId1"/>
    </p:custDataLst>
    <p:extLst>
      <p:ext uri="{BB962C8B-B14F-4D97-AF65-F5344CB8AC3E}">
        <p14:creationId xmlns:p14="http://schemas.microsoft.com/office/powerpoint/2010/main" val="39256396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ssion Objectives Animated">
    <p:spTree>
      <p:nvGrpSpPr>
        <p:cNvPr id="1" name=""/>
        <p:cNvGrpSpPr/>
        <p:nvPr/>
      </p:nvGrpSpPr>
      <p:grpSpPr>
        <a:xfrm>
          <a:off x="0" y="0"/>
          <a:ext cx="0" cy="0"/>
          <a:chOff x="0" y="0"/>
          <a:chExt cx="0" cy="0"/>
        </a:xfrm>
      </p:grpSpPr>
      <p:sp>
        <p:nvSpPr>
          <p:cNvPr id="10" name="Background"/>
          <p:cNvSpPr/>
          <p:nvPr userDrawn="1"/>
        </p:nvSpPr>
        <p:spPr>
          <a:xfrm>
            <a:off x="0" y="723900"/>
            <a:ext cx="4723784" cy="6134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pic>
        <p:nvPicPr>
          <p:cNvPr id="3" name="Target">
            <a:extLst>
              <a:ext uri="{FF2B5EF4-FFF2-40B4-BE49-F238E27FC236}">
                <a16:creationId xmlns:a16="http://schemas.microsoft.com/office/drawing/2014/main" id="{91DC84D5-E5D3-4427-9348-8620B847E3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51656" y="2260736"/>
            <a:ext cx="3143405" cy="2872545"/>
          </a:xfrm>
          <a:prstGeom prst="rect">
            <a:avLst/>
          </a:prstGeom>
        </p:spPr>
      </p:pic>
      <p:pic>
        <p:nvPicPr>
          <p:cNvPr id="6" name="Dart">
            <a:extLst>
              <a:ext uri="{FF2B5EF4-FFF2-40B4-BE49-F238E27FC236}">
                <a16:creationId xmlns:a16="http://schemas.microsoft.com/office/drawing/2014/main" id="{1040EF54-96B2-4AD8-B488-C99A29A0E1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0162" y="2056049"/>
            <a:ext cx="1957760" cy="1778696"/>
          </a:xfrm>
          <a:prstGeom prst="rect">
            <a:avLst/>
          </a:prstGeom>
        </p:spPr>
      </p:pic>
      <p:sp>
        <p:nvSpPr>
          <p:cNvPr id="8" name="Title">
            <a:extLst>
              <a:ext uri="{FF2B5EF4-FFF2-40B4-BE49-F238E27FC236}">
                <a16:creationId xmlns:a16="http://schemas.microsoft.com/office/drawing/2014/main" id="{91DFD284-43AB-464C-B1FB-F95B47E95BCF}"/>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7" name="Text Placeholder">
            <a:extLst>
              <a:ext uri="{FF2B5EF4-FFF2-40B4-BE49-F238E27FC236}">
                <a16:creationId xmlns:a16="http://schemas.microsoft.com/office/drawing/2014/main" id="{F8CA4B68-6358-4C02-AA7A-8E7876500843}"/>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1239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58BDBC50-FA9F-49AA-82E3-7D616AF7F011}"/>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6652924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9B6CC04-6A80-4CFE-8002-4BC1BDD472F2}"/>
              </a:ext>
            </a:extLst>
          </p:cNvPr>
          <p:cNvSpPr/>
          <p:nvPr userDrawn="1"/>
        </p:nvSpPr>
        <p:spPr>
          <a:xfrm>
            <a:off x="0" y="723900"/>
            <a:ext cx="4723784" cy="61656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4" name="Picture Placeholder">
            <a:extLst>
              <a:ext uri="{FF2B5EF4-FFF2-40B4-BE49-F238E27FC236}">
                <a16:creationId xmlns:a16="http://schemas.microsoft.com/office/drawing/2014/main" id="{FA649E93-14A3-42B7-9C68-4C2CCDFD08A5}"/>
              </a:ext>
            </a:extLst>
          </p:cNvPr>
          <p:cNvSpPr>
            <a:spLocks noGrp="1"/>
          </p:cNvSpPr>
          <p:nvPr>
            <p:ph type="pic" idx="1"/>
          </p:nvPr>
        </p:nvSpPr>
        <p:spPr>
          <a:xfrm>
            <a:off x="4724400" y="723900"/>
            <a:ext cx="4419600" cy="6134100"/>
          </a:xfrm>
          <a:prstGeom prst="rect">
            <a:avLst/>
          </a:prstGeom>
          <a:solidFill>
            <a:schemeClr val="accent4">
              <a:lumMod val="20000"/>
              <a:lumOff val="80000"/>
            </a:schemeClr>
          </a:solidFill>
        </p:spPr>
        <p:txBody>
          <a:bodyPr anchor="ctr"/>
          <a:lstStyle>
            <a:lvl1pPr marL="0" indent="0" algn="ctr">
              <a:buNone/>
              <a:defRPr sz="1599">
                <a:latin typeface="Calibri" panose="020F0502020204030204" pitchFamily="34" charset="0"/>
                <a:cs typeface="Calibri" panose="020F0502020204030204" pitchFamily="34" charset="0"/>
              </a:defRPr>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dirty="0"/>
          </a:p>
        </p:txBody>
      </p:sp>
      <p:sp>
        <p:nvSpPr>
          <p:cNvPr id="6" name="Title">
            <a:extLst>
              <a:ext uri="{FF2B5EF4-FFF2-40B4-BE49-F238E27FC236}">
                <a16:creationId xmlns:a16="http://schemas.microsoft.com/office/drawing/2014/main" id="{2E9CAE8F-8B94-4F61-856E-8DB407F0950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7" name="Text Placeholder">
            <a:extLst>
              <a:ext uri="{FF2B5EF4-FFF2-40B4-BE49-F238E27FC236}">
                <a16:creationId xmlns:a16="http://schemas.microsoft.com/office/drawing/2014/main" id="{28134A5C-84F5-40FF-9FF7-C16A7E39EFFD}"/>
              </a:ext>
            </a:extLst>
          </p:cNvPr>
          <p:cNvSpPr>
            <a:spLocks noGrp="1"/>
          </p:cNvSpPr>
          <p:nvPr>
            <p:ph type="body" sz="quarter" idx="10"/>
          </p:nvPr>
        </p:nvSpPr>
        <p:spPr>
          <a:xfrm>
            <a:off x="231498" y="1289050"/>
            <a:ext cx="4099564" cy="5267412"/>
          </a:xfrm>
          <a:prstGeom prst="rect">
            <a:avLst/>
          </a:prstGeom>
          <a:ln>
            <a:noFill/>
          </a:ln>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3990456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sp>
        <p:nvSpPr>
          <p:cNvPr id="5" name="Text Placeholder">
            <a:extLst>
              <a:ext uri="{FF2B5EF4-FFF2-40B4-BE49-F238E27FC236}">
                <a16:creationId xmlns:a16="http://schemas.microsoft.com/office/drawing/2014/main" id="{97ABBC53-4927-414B-AE16-0A88B13E5856}"/>
              </a:ext>
            </a:extLst>
          </p:cNvPr>
          <p:cNvSpPr>
            <a:spLocks noGrp="1"/>
          </p:cNvSpPr>
          <p:nvPr>
            <p:ph type="body" sz="quarter" idx="10"/>
          </p:nvPr>
        </p:nvSpPr>
        <p:spPr>
          <a:xfrm>
            <a:off x="0" y="5764695"/>
            <a:ext cx="9144000" cy="1093305"/>
          </a:xfrm>
          <a:prstGeom prst="rect">
            <a:avLst/>
          </a:prstGeom>
          <a:solidFill>
            <a:srgbClr val="D9D9D9"/>
          </a:solidFill>
        </p:spPr>
        <p:txBody>
          <a:bodyPr anchor="ctr" anchorCtr="0"/>
          <a:lstStyle>
            <a:lvl1pPr marL="0" algn="ctr">
              <a:lnSpc>
                <a:spcPts val="2500"/>
              </a:lnSpc>
              <a:spcBef>
                <a:spcPts val="1200"/>
              </a:spcBef>
              <a:spcAft>
                <a:spcPts val="0"/>
              </a:spcAft>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Picture Placeholder">
            <a:extLst>
              <a:ext uri="{FF2B5EF4-FFF2-40B4-BE49-F238E27FC236}">
                <a16:creationId xmlns:a16="http://schemas.microsoft.com/office/drawing/2014/main" id="{B1A6E1EA-9802-4ABA-B1DB-C9F97B9ACB03}"/>
              </a:ext>
            </a:extLst>
          </p:cNvPr>
          <p:cNvSpPr>
            <a:spLocks noGrp="1"/>
          </p:cNvSpPr>
          <p:nvPr>
            <p:ph type="pic" sz="quarter" idx="11"/>
          </p:nvPr>
        </p:nvSpPr>
        <p:spPr>
          <a:xfrm>
            <a:off x="1" y="723900"/>
            <a:ext cx="9147145" cy="5040795"/>
          </a:xfrm>
          <a:prstGeom prst="rect">
            <a:avLst/>
          </a:prstGeom>
          <a:solidFill>
            <a:srgbClr val="FFF2CC"/>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a:p>
            <a:endParaRPr lang="en-US" dirty="0"/>
          </a:p>
          <a:p>
            <a:endParaRPr lang="en-US" dirty="0"/>
          </a:p>
          <a:p>
            <a:endParaRPr lang="en-US" dirty="0"/>
          </a:p>
          <a:p>
            <a:endParaRPr lang="en-US" dirty="0"/>
          </a:p>
          <a:p>
            <a:endParaRPr lang="en-US" dirty="0"/>
          </a:p>
        </p:txBody>
      </p:sp>
      <p:sp>
        <p:nvSpPr>
          <p:cNvPr id="6" name="Title">
            <a:extLst>
              <a:ext uri="{FF2B5EF4-FFF2-40B4-BE49-F238E27FC236}">
                <a16:creationId xmlns:a16="http://schemas.microsoft.com/office/drawing/2014/main" id="{FB7F74E2-3B46-4B35-953B-165C791B88D3}"/>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124985896"/>
      </p:ext>
    </p:extLst>
  </p:cSld>
  <p:clrMapOvr>
    <a:masterClrMapping/>
  </p:clrMapOvr>
  <p:extLst>
    <p:ext uri="{DCECCB84-F9BA-43D5-87BE-67443E8EF086}">
      <p15:sldGuideLst xmlns:p15="http://schemas.microsoft.com/office/powerpoint/2012/main">
        <p15:guide id="1" orient="horz" pos="363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and Image 5">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3B2FAC7C-E02D-4D40-B928-3E6402FC1FB4}"/>
              </a:ext>
            </a:extLst>
          </p:cNvPr>
          <p:cNvSpPr>
            <a:spLocks noGrp="1"/>
          </p:cNvSpPr>
          <p:nvPr>
            <p:ph type="pic" sz="quarter" idx="11"/>
          </p:nvPr>
        </p:nvSpPr>
        <p:spPr>
          <a:xfrm>
            <a:off x="1" y="723900"/>
            <a:ext cx="9147145" cy="6134100"/>
          </a:xfrm>
          <a:prstGeom prst="rect">
            <a:avLst/>
          </a:prstGeom>
          <a:solidFill>
            <a:schemeClr val="accent4">
              <a:lumMod val="20000"/>
              <a:lumOff val="80000"/>
            </a:schemeClr>
          </a:solidFill>
        </p:spPr>
        <p:txBody>
          <a:bodyPr tIns="1188720" anchor="t"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8" name="Text Placeholder">
            <a:extLst>
              <a:ext uri="{FF2B5EF4-FFF2-40B4-BE49-F238E27FC236}">
                <a16:creationId xmlns:a16="http://schemas.microsoft.com/office/drawing/2014/main" id="{1876BF8E-F70A-4D17-8B6C-2089C25B4B47}"/>
              </a:ext>
            </a:extLst>
          </p:cNvPr>
          <p:cNvSpPr>
            <a:spLocks noGrp="1"/>
          </p:cNvSpPr>
          <p:nvPr>
            <p:ph type="body" sz="quarter" idx="13"/>
          </p:nvPr>
        </p:nvSpPr>
        <p:spPr>
          <a:xfrm>
            <a:off x="-4173" y="3263153"/>
            <a:ext cx="9151319" cy="879719"/>
          </a:xfrm>
          <a:prstGeom prst="rect">
            <a:avLst/>
          </a:prstGeom>
          <a:solidFill>
            <a:srgbClr val="C00000"/>
          </a:solidFill>
        </p:spPr>
        <p:txBody>
          <a:bodyPr anchor="ctr" anchorCtr="0"/>
          <a:lstStyle>
            <a:lvl1pPr marL="0" algn="ctr">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5" name="Title">
            <a:extLst>
              <a:ext uri="{FF2B5EF4-FFF2-40B4-BE49-F238E27FC236}">
                <a16:creationId xmlns:a16="http://schemas.microsoft.com/office/drawing/2014/main" id="{5C07656A-2A03-43CF-AE42-4E059CA1110C}"/>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06128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sp>
        <p:nvSpPr>
          <p:cNvPr id="5" name="Text Placeholder">
            <a:extLst>
              <a:ext uri="{FF2B5EF4-FFF2-40B4-BE49-F238E27FC236}">
                <a16:creationId xmlns:a16="http://schemas.microsoft.com/office/drawing/2014/main" id="{97ABBC53-4927-414B-AE16-0A88B13E5856}"/>
              </a:ext>
            </a:extLst>
          </p:cNvPr>
          <p:cNvSpPr>
            <a:spLocks noGrp="1"/>
          </p:cNvSpPr>
          <p:nvPr>
            <p:ph type="body" sz="quarter" idx="10"/>
          </p:nvPr>
        </p:nvSpPr>
        <p:spPr>
          <a:xfrm>
            <a:off x="0" y="5764695"/>
            <a:ext cx="9144000" cy="1093305"/>
          </a:xfrm>
          <a:prstGeom prst="rect">
            <a:avLst/>
          </a:prstGeom>
          <a:solidFill>
            <a:srgbClr val="D9D9D9"/>
          </a:solidFill>
        </p:spPr>
        <p:txBody>
          <a:bodyPr anchor="ctr" anchorCtr="0"/>
          <a:lstStyle>
            <a:lvl1pPr marL="0" algn="ctr">
              <a:lnSpc>
                <a:spcPts val="2500"/>
              </a:lnSpc>
              <a:spcBef>
                <a:spcPts val="1200"/>
              </a:spcBef>
              <a:spcAft>
                <a:spcPts val="0"/>
              </a:spcAft>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Picture Placeholder">
            <a:extLst>
              <a:ext uri="{FF2B5EF4-FFF2-40B4-BE49-F238E27FC236}">
                <a16:creationId xmlns:a16="http://schemas.microsoft.com/office/drawing/2014/main" id="{B1A6E1EA-9802-4ABA-B1DB-C9F97B9ACB03}"/>
              </a:ext>
            </a:extLst>
          </p:cNvPr>
          <p:cNvSpPr>
            <a:spLocks noGrp="1"/>
          </p:cNvSpPr>
          <p:nvPr>
            <p:ph type="pic" sz="quarter" idx="11"/>
          </p:nvPr>
        </p:nvSpPr>
        <p:spPr>
          <a:xfrm>
            <a:off x="1" y="723900"/>
            <a:ext cx="9147145" cy="5040795"/>
          </a:xfrm>
          <a:prstGeom prst="rect">
            <a:avLst/>
          </a:prstGeom>
          <a:solidFill>
            <a:srgbClr val="FFF2CC"/>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a:p>
            <a:endParaRPr lang="en-US" dirty="0"/>
          </a:p>
          <a:p>
            <a:endParaRPr lang="en-US" dirty="0"/>
          </a:p>
          <a:p>
            <a:endParaRPr lang="en-US" dirty="0"/>
          </a:p>
          <a:p>
            <a:endParaRPr lang="en-US" dirty="0"/>
          </a:p>
          <a:p>
            <a:endParaRPr lang="en-US" dirty="0"/>
          </a:p>
        </p:txBody>
      </p:sp>
      <p:sp>
        <p:nvSpPr>
          <p:cNvPr id="6" name="Title">
            <a:extLst>
              <a:ext uri="{FF2B5EF4-FFF2-40B4-BE49-F238E27FC236}">
                <a16:creationId xmlns:a16="http://schemas.microsoft.com/office/drawing/2014/main" id="{FB7F74E2-3B46-4B35-953B-165C791B88D3}"/>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cSld>
  <p:clrMapOvr>
    <a:masterClrMapping/>
  </p:clrMapOvr>
  <p:extLst>
    <p:ext uri="{DCECCB84-F9BA-43D5-87BE-67443E8EF086}">
      <p15:sldGuideLst xmlns:p15="http://schemas.microsoft.com/office/powerpoint/2012/main">
        <p15:guide id="1" orient="horz" pos="363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and Image 6">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1EFBFCC3-4FD7-497E-88BD-20A8918E4FEC}"/>
              </a:ext>
            </a:extLst>
          </p:cNvPr>
          <p:cNvSpPr>
            <a:spLocks noGrp="1"/>
          </p:cNvSpPr>
          <p:nvPr>
            <p:ph type="pic" sz="quarter" idx="12"/>
          </p:nvPr>
        </p:nvSpPr>
        <p:spPr>
          <a:xfrm>
            <a:off x="1" y="723900"/>
            <a:ext cx="9147145" cy="6143625"/>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7" name="Text Placeholder 1">
            <a:extLst>
              <a:ext uri="{FF2B5EF4-FFF2-40B4-BE49-F238E27FC236}">
                <a16:creationId xmlns:a16="http://schemas.microsoft.com/office/drawing/2014/main" id="{7A2962D5-CE92-4C34-ADE2-49B7AA300457}"/>
              </a:ext>
            </a:extLst>
          </p:cNvPr>
          <p:cNvSpPr>
            <a:spLocks noGrp="1"/>
          </p:cNvSpPr>
          <p:nvPr>
            <p:ph type="body" sz="quarter" idx="10"/>
          </p:nvPr>
        </p:nvSpPr>
        <p:spPr>
          <a:xfrm>
            <a:off x="4493684" y="3939152"/>
            <a:ext cx="4729828" cy="609036"/>
          </a:xfrm>
          <a:prstGeom prst="rect">
            <a:avLst/>
          </a:prstGeom>
          <a:solidFill>
            <a:srgbClr val="C00000"/>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8" name="Text Placeholder 2">
            <a:extLst>
              <a:ext uri="{FF2B5EF4-FFF2-40B4-BE49-F238E27FC236}">
                <a16:creationId xmlns:a16="http://schemas.microsoft.com/office/drawing/2014/main" id="{B31A9251-1AFA-4997-AF37-BFA5BEE13A80}"/>
              </a:ext>
            </a:extLst>
          </p:cNvPr>
          <p:cNvSpPr>
            <a:spLocks noGrp="1"/>
          </p:cNvSpPr>
          <p:nvPr>
            <p:ph type="body" sz="quarter" idx="11"/>
          </p:nvPr>
        </p:nvSpPr>
        <p:spPr>
          <a:xfrm>
            <a:off x="4493685" y="4911167"/>
            <a:ext cx="4729828" cy="609036"/>
          </a:xfrm>
          <a:prstGeom prst="rect">
            <a:avLst/>
          </a:prstGeom>
          <a:solidFill>
            <a:srgbClr val="C00000"/>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6" name="Text Placeholder 3">
            <a:extLst>
              <a:ext uri="{FF2B5EF4-FFF2-40B4-BE49-F238E27FC236}">
                <a16:creationId xmlns:a16="http://schemas.microsoft.com/office/drawing/2014/main" id="{A2ADD8E7-7A30-432B-9053-1BA637101EC5}"/>
              </a:ext>
            </a:extLst>
          </p:cNvPr>
          <p:cNvSpPr>
            <a:spLocks noGrp="1"/>
          </p:cNvSpPr>
          <p:nvPr>
            <p:ph type="body" sz="quarter" idx="13"/>
          </p:nvPr>
        </p:nvSpPr>
        <p:spPr>
          <a:xfrm>
            <a:off x="4493684" y="5883182"/>
            <a:ext cx="4729828" cy="609036"/>
          </a:xfrm>
          <a:prstGeom prst="rect">
            <a:avLst/>
          </a:prstGeom>
          <a:solidFill>
            <a:srgbClr val="C00000"/>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itle">
            <a:extLst>
              <a:ext uri="{FF2B5EF4-FFF2-40B4-BE49-F238E27FC236}">
                <a16:creationId xmlns:a16="http://schemas.microsoft.com/office/drawing/2014/main" id="{69409BAE-D25B-40CC-92E8-CE13E582025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2" name="Developer note">
            <a:extLst>
              <a:ext uri="{FF2B5EF4-FFF2-40B4-BE49-F238E27FC236}">
                <a16:creationId xmlns:a16="http://schemas.microsoft.com/office/drawing/2014/main" id="{6D85F3DD-04F2-4B75-B721-F72C6FCF6950}"/>
              </a:ext>
            </a:extLst>
          </p:cNvPr>
          <p:cNvSpPr>
            <a:spLocks noGrp="1"/>
          </p:cNvSpPr>
          <p:nvPr>
            <p:ph type="body" sz="quarter" idx="22" hasCustomPrompt="1"/>
          </p:nvPr>
        </p:nvSpPr>
        <p:spPr>
          <a:xfrm>
            <a:off x="534132" y="4901642"/>
            <a:ext cx="3122733" cy="808494"/>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Extend Call-out background bars, </a:t>
            </a:r>
            <a:br>
              <a:rPr lang="en-US" dirty="0"/>
            </a:br>
            <a:r>
              <a:rPr lang="en-US" dirty="0"/>
              <a:t>add or subtract bars as necessary. Usually used for short bullet text lines. Text can be enlarged up to 24pt for one or two word lines.</a:t>
            </a:r>
          </a:p>
        </p:txBody>
      </p:sp>
    </p:spTree>
    <p:custDataLst>
      <p:tags r:id="rId1"/>
    </p:custDataLst>
    <p:extLst>
      <p:ext uri="{BB962C8B-B14F-4D97-AF65-F5344CB8AC3E}">
        <p14:creationId xmlns:p14="http://schemas.microsoft.com/office/powerpoint/2010/main" val="34095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750" fill="hold"/>
                                        <p:tgtEl>
                                          <p:spTgt spid="7">
                                            <p:bg/>
                                          </p:spTgt>
                                        </p:tgtEl>
                                        <p:attrNameLst>
                                          <p:attrName>ppt_x</p:attrName>
                                        </p:attrNameLst>
                                      </p:cBhvr>
                                      <p:tavLst>
                                        <p:tav tm="0">
                                          <p:val>
                                            <p:strVal val="1+#ppt_w/2"/>
                                          </p:val>
                                        </p:tav>
                                        <p:tav tm="100000">
                                          <p:val>
                                            <p:strVal val="#ppt_x"/>
                                          </p:val>
                                        </p:tav>
                                      </p:tavLst>
                                    </p:anim>
                                    <p:anim calcmode="lin" valueType="num">
                                      <p:cBhvr additive="base">
                                        <p:cTn id="8" dur="750" fill="hold"/>
                                        <p:tgtEl>
                                          <p:spTgt spid="7">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 calcmode="lin" valueType="num">
                                      <p:cBhvr additive="base">
                                        <p:cTn id="17" dur="750" fill="hold"/>
                                        <p:tgtEl>
                                          <p:spTgt spid="8">
                                            <p:bg/>
                                          </p:spTgt>
                                        </p:tgtEl>
                                        <p:attrNameLst>
                                          <p:attrName>ppt_x</p:attrName>
                                        </p:attrNameLst>
                                      </p:cBhvr>
                                      <p:tavLst>
                                        <p:tav tm="0">
                                          <p:val>
                                            <p:strVal val="1+#ppt_w/2"/>
                                          </p:val>
                                        </p:tav>
                                        <p:tav tm="100000">
                                          <p:val>
                                            <p:strVal val="#ppt_x"/>
                                          </p:val>
                                        </p:tav>
                                      </p:tavLst>
                                    </p:anim>
                                    <p:anim calcmode="lin" valueType="num">
                                      <p:cBhvr additive="base">
                                        <p:cTn id="18" dur="750" fill="hold"/>
                                        <p:tgtEl>
                                          <p:spTgt spid="8">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nodePh="1">
                                  <p:stCondLst>
                                    <p:cond delay="0"/>
                                  </p:stCondLst>
                                  <p:endCondLst>
                                    <p:cond evt="begin" delay="0">
                                      <p:tn val="19"/>
                                    </p:cond>
                                  </p:end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2" dur="7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 calcmode="lin" valueType="num">
                                      <p:cBhvr additive="base">
                                        <p:cTn id="27" dur="750" fill="hold"/>
                                        <p:tgtEl>
                                          <p:spTgt spid="6">
                                            <p:bg/>
                                          </p:spTgt>
                                        </p:tgtEl>
                                        <p:attrNameLst>
                                          <p:attrName>ppt_x</p:attrName>
                                        </p:attrNameLst>
                                      </p:cBhvr>
                                      <p:tavLst>
                                        <p:tav tm="0">
                                          <p:val>
                                            <p:strVal val="1+#ppt_w/2"/>
                                          </p:val>
                                        </p:tav>
                                        <p:tav tm="100000">
                                          <p:val>
                                            <p:strVal val="#ppt_x"/>
                                          </p:val>
                                        </p:tav>
                                      </p:tavLst>
                                    </p:anim>
                                    <p:anim calcmode="lin" valueType="num">
                                      <p:cBhvr additive="base">
                                        <p:cTn id="28" dur="750" fill="hold"/>
                                        <p:tgtEl>
                                          <p:spTgt spid="6">
                                            <p:bg/>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uiExpand="1" build="p" animBg="1">
        <p:tmplLst>
          <p:tmpl>
            <p:tnLst>
              <p:par>
                <p:cTn presetID="2" presetClass="entr" presetSubtype="2"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6" grpId="0" uiExpand="1" build="p" animBg="1">
        <p:tmplLst>
          <p:tmpl>
            <p:tnLst>
              <p:par>
                <p:cTn presetID="2" presetClass="entr" presetSubtype="2"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and Image 7">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060CB579-F5D9-4716-8AE5-8C7FD6C37BC1}"/>
              </a:ext>
            </a:extLst>
          </p:cNvPr>
          <p:cNvSpPr>
            <a:spLocks noGrp="1"/>
          </p:cNvSpPr>
          <p:nvPr>
            <p:ph type="pic" sz="quarter" idx="14"/>
          </p:nvPr>
        </p:nvSpPr>
        <p:spPr>
          <a:xfrm>
            <a:off x="-13714" y="723900"/>
            <a:ext cx="9147145"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8" name="Text Placeholder 3"/>
          <p:cNvSpPr>
            <a:spLocks noGrp="1"/>
          </p:cNvSpPr>
          <p:nvPr>
            <p:ph type="body" sz="quarter" idx="12" hasCustomPrompt="1"/>
          </p:nvPr>
        </p:nvSpPr>
        <p:spPr>
          <a:xfrm>
            <a:off x="-24283" y="3180505"/>
            <a:ext cx="4163664" cy="609036"/>
          </a:xfrm>
          <a:prstGeom prst="rect">
            <a:avLst/>
          </a:prstGeom>
          <a:solidFill>
            <a:srgbClr val="C0000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7" name="Text Placeholder 2"/>
          <p:cNvSpPr>
            <a:spLocks noGrp="1"/>
          </p:cNvSpPr>
          <p:nvPr>
            <p:ph type="body" sz="quarter" idx="11" hasCustomPrompt="1"/>
          </p:nvPr>
        </p:nvSpPr>
        <p:spPr>
          <a:xfrm>
            <a:off x="-24282" y="2345838"/>
            <a:ext cx="4163664" cy="609036"/>
          </a:xfrm>
          <a:prstGeom prst="rect">
            <a:avLst/>
          </a:prstGeom>
          <a:solidFill>
            <a:srgbClr val="C0000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5" name="Text Placeholder 1"/>
          <p:cNvSpPr>
            <a:spLocks noGrp="1"/>
          </p:cNvSpPr>
          <p:nvPr>
            <p:ph type="body" sz="quarter" idx="13" hasCustomPrompt="1"/>
          </p:nvPr>
        </p:nvSpPr>
        <p:spPr>
          <a:xfrm>
            <a:off x="-24282" y="1511171"/>
            <a:ext cx="4163662" cy="609036"/>
          </a:xfrm>
          <a:prstGeom prst="rect">
            <a:avLst/>
          </a:prstGeom>
          <a:solidFill>
            <a:srgbClr val="C0000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12" name="Title">
            <a:extLst>
              <a:ext uri="{FF2B5EF4-FFF2-40B4-BE49-F238E27FC236}">
                <a16:creationId xmlns:a16="http://schemas.microsoft.com/office/drawing/2014/main" id="{555F6F58-D3D9-40CF-9CB6-84306F75B43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9" name="Developer note">
            <a:extLst>
              <a:ext uri="{FF2B5EF4-FFF2-40B4-BE49-F238E27FC236}">
                <a16:creationId xmlns:a16="http://schemas.microsoft.com/office/drawing/2014/main" id="{DFAA8BE2-30F4-4017-9184-C98C044017FB}"/>
              </a:ext>
            </a:extLst>
          </p:cNvPr>
          <p:cNvSpPr>
            <a:spLocks noGrp="1"/>
          </p:cNvSpPr>
          <p:nvPr>
            <p:ph type="body" sz="quarter" idx="22" hasCustomPrompt="1"/>
          </p:nvPr>
        </p:nvSpPr>
        <p:spPr>
          <a:xfrm>
            <a:off x="534132" y="4901642"/>
            <a:ext cx="3122733" cy="808494"/>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Extend Call-out background bars, </a:t>
            </a:r>
            <a:br>
              <a:rPr lang="en-US" dirty="0"/>
            </a:br>
            <a:r>
              <a:rPr lang="en-US" dirty="0"/>
              <a:t>add or subtract bars as necessary. Usually used for short bullet text lines. Text can be enlarged up to 24pt for one or two word lines.</a:t>
            </a:r>
          </a:p>
        </p:txBody>
      </p:sp>
    </p:spTree>
    <p:custDataLst>
      <p:tags r:id="rId1"/>
    </p:custDataLst>
    <p:extLst>
      <p:ext uri="{BB962C8B-B14F-4D97-AF65-F5344CB8AC3E}">
        <p14:creationId xmlns:p14="http://schemas.microsoft.com/office/powerpoint/2010/main" val="80583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750" fill="hold"/>
                                        <p:tgtEl>
                                          <p:spTgt spid="5">
                                            <p:bg/>
                                          </p:spTgt>
                                        </p:tgtEl>
                                        <p:attrNameLst>
                                          <p:attrName>ppt_x</p:attrName>
                                        </p:attrNameLst>
                                      </p:cBhvr>
                                      <p:tavLst>
                                        <p:tav tm="0">
                                          <p:val>
                                            <p:strVal val="0-#ppt_w/2"/>
                                          </p:val>
                                        </p:tav>
                                        <p:tav tm="100000">
                                          <p:val>
                                            <p:strVal val="#ppt_x"/>
                                          </p:val>
                                        </p:tav>
                                      </p:tavLst>
                                    </p:anim>
                                    <p:anim calcmode="lin" valueType="num">
                                      <p:cBhvr additive="base">
                                        <p:cTn id="8" dur="750" fill="hold"/>
                                        <p:tgtEl>
                                          <p:spTgt spid="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75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75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 calcmode="lin" valueType="num">
                                      <p:cBhvr additive="base">
                                        <p:cTn id="27" dur="750" fill="hold"/>
                                        <p:tgtEl>
                                          <p:spTgt spid="8">
                                            <p:bg/>
                                          </p:spTgt>
                                        </p:tgtEl>
                                        <p:attrNameLst>
                                          <p:attrName>ppt_x</p:attrName>
                                        </p:attrNameLst>
                                      </p:cBhvr>
                                      <p:tavLst>
                                        <p:tav tm="0">
                                          <p:val>
                                            <p:strVal val="0-#ppt_w/2"/>
                                          </p:val>
                                        </p:tav>
                                        <p:tav tm="100000">
                                          <p:val>
                                            <p:strVal val="#ppt_x"/>
                                          </p:val>
                                        </p:tav>
                                      </p:tavLst>
                                    </p:anim>
                                    <p:anim calcmode="lin" valueType="num">
                                      <p:cBhvr additive="base">
                                        <p:cTn id="28" dur="750" fill="hold"/>
                                        <p:tgtEl>
                                          <p:spTgt spid="8">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7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2" dur="7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 presetClass="entr" presetSubtype="8"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7" grpId="0" uiExpand="1" build="p" animBg="1">
        <p:tmplLst>
          <p:tmpl>
            <p:tnLst>
              <p:par>
                <p:cTn presetID="2" presetClass="entr" presetSubtype="8"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5" grpId="0" uiExpand="1" build="p" animBg="1">
        <p:tmplLst>
          <p:tmpl>
            <p:tnLst>
              <p:par>
                <p:cTn presetID="2" presetClass="entr" presetSubtype="8"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ext and Image 7 NO ANIMATION">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060CB579-F5D9-4716-8AE5-8C7FD6C37BC1}"/>
              </a:ext>
            </a:extLst>
          </p:cNvPr>
          <p:cNvSpPr>
            <a:spLocks noGrp="1"/>
          </p:cNvSpPr>
          <p:nvPr>
            <p:ph type="pic" sz="quarter" idx="14"/>
          </p:nvPr>
        </p:nvSpPr>
        <p:spPr>
          <a:xfrm>
            <a:off x="-13714" y="723900"/>
            <a:ext cx="9147145"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8" name="Text Placeholder 3"/>
          <p:cNvSpPr>
            <a:spLocks noGrp="1"/>
          </p:cNvSpPr>
          <p:nvPr>
            <p:ph type="body" sz="quarter" idx="12" hasCustomPrompt="1"/>
          </p:nvPr>
        </p:nvSpPr>
        <p:spPr>
          <a:xfrm>
            <a:off x="-24283" y="3180505"/>
            <a:ext cx="4163664" cy="609036"/>
          </a:xfrm>
          <a:prstGeom prst="rect">
            <a:avLst/>
          </a:prstGeom>
          <a:solidFill>
            <a:srgbClr val="C0000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7" name="Text Placeholder 2"/>
          <p:cNvSpPr>
            <a:spLocks noGrp="1"/>
          </p:cNvSpPr>
          <p:nvPr>
            <p:ph type="body" sz="quarter" idx="11" hasCustomPrompt="1"/>
          </p:nvPr>
        </p:nvSpPr>
        <p:spPr>
          <a:xfrm>
            <a:off x="-24282" y="2345838"/>
            <a:ext cx="4163664" cy="609036"/>
          </a:xfrm>
          <a:prstGeom prst="rect">
            <a:avLst/>
          </a:prstGeom>
          <a:solidFill>
            <a:srgbClr val="C0000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5" name="Text Placeholder 1"/>
          <p:cNvSpPr>
            <a:spLocks noGrp="1"/>
          </p:cNvSpPr>
          <p:nvPr>
            <p:ph type="body" sz="quarter" idx="13" hasCustomPrompt="1"/>
          </p:nvPr>
        </p:nvSpPr>
        <p:spPr>
          <a:xfrm>
            <a:off x="-24282" y="1511171"/>
            <a:ext cx="4163662" cy="609036"/>
          </a:xfrm>
          <a:prstGeom prst="rect">
            <a:avLst/>
          </a:prstGeom>
          <a:solidFill>
            <a:srgbClr val="C00000"/>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12" name="Title">
            <a:extLst>
              <a:ext uri="{FF2B5EF4-FFF2-40B4-BE49-F238E27FC236}">
                <a16:creationId xmlns:a16="http://schemas.microsoft.com/office/drawing/2014/main" id="{555F6F58-D3D9-40CF-9CB6-84306F75B43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9" name="Developer note">
            <a:extLst>
              <a:ext uri="{FF2B5EF4-FFF2-40B4-BE49-F238E27FC236}">
                <a16:creationId xmlns:a16="http://schemas.microsoft.com/office/drawing/2014/main" id="{DFAA8BE2-30F4-4017-9184-C98C044017FB}"/>
              </a:ext>
            </a:extLst>
          </p:cNvPr>
          <p:cNvSpPr>
            <a:spLocks noGrp="1"/>
          </p:cNvSpPr>
          <p:nvPr>
            <p:ph type="body" sz="quarter" idx="22" hasCustomPrompt="1"/>
          </p:nvPr>
        </p:nvSpPr>
        <p:spPr>
          <a:xfrm>
            <a:off x="534132" y="4901642"/>
            <a:ext cx="3122733" cy="808494"/>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Extend Call-out background bars, </a:t>
            </a:r>
            <a:br>
              <a:rPr lang="en-US" dirty="0"/>
            </a:br>
            <a:r>
              <a:rPr lang="en-US" dirty="0"/>
              <a:t>add or subtract bars as necessary. Usually used for short bullet text lines. Text can be enlarged up to 24pt for one or two word lines.</a:t>
            </a:r>
          </a:p>
        </p:txBody>
      </p:sp>
    </p:spTree>
    <p:custDataLst>
      <p:tags r:id="rId1"/>
    </p:custDataLst>
    <p:extLst>
      <p:ext uri="{BB962C8B-B14F-4D97-AF65-F5344CB8AC3E}">
        <p14:creationId xmlns:p14="http://schemas.microsoft.com/office/powerpoint/2010/main" val="13335816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 8">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D10CEE2F-7326-4FE4-8E23-FB93793E9B0B}"/>
              </a:ext>
            </a:extLst>
          </p:cNvPr>
          <p:cNvSpPr>
            <a:spLocks noGrp="1"/>
          </p:cNvSpPr>
          <p:nvPr>
            <p:ph type="pic" sz="quarter" idx="19"/>
          </p:nvPr>
        </p:nvSpPr>
        <p:spPr>
          <a:xfrm>
            <a:off x="0" y="723900"/>
            <a:ext cx="9143381"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3" name="Text Placeholder">
            <a:extLst>
              <a:ext uri="{FF2B5EF4-FFF2-40B4-BE49-F238E27FC236}">
                <a16:creationId xmlns:a16="http://schemas.microsoft.com/office/drawing/2014/main" id="{85683E01-E00B-41BD-8127-F710A53E4EDF}"/>
              </a:ext>
            </a:extLst>
          </p:cNvPr>
          <p:cNvSpPr>
            <a:spLocks noGrp="1"/>
          </p:cNvSpPr>
          <p:nvPr>
            <p:ph type="body" sz="quarter" idx="21"/>
          </p:nvPr>
        </p:nvSpPr>
        <p:spPr>
          <a:xfrm>
            <a:off x="0" y="5275352"/>
            <a:ext cx="9144000" cy="1583494"/>
          </a:xfrm>
          <a:prstGeom prst="rect">
            <a:avLst/>
          </a:prstGeom>
          <a:solidFill>
            <a:srgbClr val="C00000"/>
          </a:solidFill>
        </p:spPr>
        <p:txBody>
          <a:bodyPr lIns="274320" tIns="91440" rIns="457200" bIns="91440"/>
          <a:lstStyle>
            <a:lvl1pPr marL="304518"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2" name="Developer note">
            <a:extLst>
              <a:ext uri="{FF2B5EF4-FFF2-40B4-BE49-F238E27FC236}">
                <a16:creationId xmlns:a16="http://schemas.microsoft.com/office/drawing/2014/main" id="{7A6AD4EF-0744-4385-AC6C-54C1D26D7EF0}"/>
              </a:ext>
            </a:extLst>
          </p:cNvPr>
          <p:cNvSpPr>
            <a:spLocks noGrp="1"/>
          </p:cNvSpPr>
          <p:nvPr>
            <p:ph type="body" sz="quarter" idx="22" hasCustomPrompt="1"/>
          </p:nvPr>
        </p:nvSpPr>
        <p:spPr>
          <a:xfrm>
            <a:off x="6223821" y="5278372"/>
            <a:ext cx="2919561" cy="664956"/>
          </a:xfrm>
          <a:prstGeom prst="rect">
            <a:avLst/>
          </a:prstGeom>
          <a:solidFill>
            <a:srgbClr val="FFFF00"/>
          </a:solidFill>
        </p:spPr>
        <p:txBody>
          <a:bodyPr>
            <a:normAutofit/>
          </a:bodyPr>
          <a:lstStyle>
            <a:lvl1pPr marL="0" indent="0" algn="l">
              <a:lnSpc>
                <a:spcPts val="1332"/>
              </a:lnSpc>
              <a:spcBef>
                <a:spcPts val="0"/>
              </a:spcBef>
              <a:spcAft>
                <a:spcPts val="0"/>
              </a:spcAft>
              <a:buNone/>
              <a:defRPr sz="1066">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Only use this template with long lines of text. The width of the text should take up at least 75% of this green bar.</a:t>
            </a:r>
          </a:p>
        </p:txBody>
      </p:sp>
      <p:sp>
        <p:nvSpPr>
          <p:cNvPr id="6" name="Title">
            <a:extLst>
              <a:ext uri="{FF2B5EF4-FFF2-40B4-BE49-F238E27FC236}">
                <a16:creationId xmlns:a16="http://schemas.microsoft.com/office/drawing/2014/main" id="{70C7EF8C-0BA6-4AE1-B0E1-3436BCD1BEF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963628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nd Image 9">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EB879704-FCF6-4A9E-B822-B7C63013FEC9}"/>
              </a:ext>
            </a:extLst>
          </p:cNvPr>
          <p:cNvSpPr>
            <a:spLocks noGrp="1"/>
          </p:cNvSpPr>
          <p:nvPr>
            <p:ph type="pic" sz="quarter" idx="19" hasCustomPrompt="1"/>
          </p:nvPr>
        </p:nvSpPr>
        <p:spPr>
          <a:xfrm>
            <a:off x="0" y="723900"/>
            <a:ext cx="9143381"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r>
              <a:rPr lang="en-US" dirty="0"/>
              <a:t>Background photo</a:t>
            </a:r>
          </a:p>
        </p:txBody>
      </p:sp>
      <p:sp>
        <p:nvSpPr>
          <p:cNvPr id="23" name="Text box 6">
            <a:extLst>
              <a:ext uri="{FF2B5EF4-FFF2-40B4-BE49-F238E27FC236}">
                <a16:creationId xmlns:a16="http://schemas.microsoft.com/office/drawing/2014/main" id="{6007382C-F637-40BE-98F0-41C2AB1A323B}"/>
              </a:ext>
            </a:extLst>
          </p:cNvPr>
          <p:cNvSpPr>
            <a:spLocks noGrp="1"/>
          </p:cNvSpPr>
          <p:nvPr>
            <p:ph type="body" sz="quarter" idx="32"/>
          </p:nvPr>
        </p:nvSpPr>
        <p:spPr>
          <a:xfrm>
            <a:off x="-34834" y="5052517"/>
            <a:ext cx="6687595" cy="504254"/>
          </a:xfrm>
          <a:prstGeom prst="rect">
            <a:avLst/>
          </a:prstGeom>
          <a:solidFill>
            <a:srgbClr val="C0000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22" name="Text box 5">
            <a:extLst>
              <a:ext uri="{FF2B5EF4-FFF2-40B4-BE49-F238E27FC236}">
                <a16:creationId xmlns:a16="http://schemas.microsoft.com/office/drawing/2014/main" id="{D54AF320-727B-47C9-A0F5-A45D0E1DFD8F}"/>
              </a:ext>
            </a:extLst>
          </p:cNvPr>
          <p:cNvSpPr>
            <a:spLocks noGrp="1"/>
          </p:cNvSpPr>
          <p:nvPr>
            <p:ph type="body" sz="quarter" idx="31"/>
          </p:nvPr>
        </p:nvSpPr>
        <p:spPr>
          <a:xfrm>
            <a:off x="-34834" y="4389249"/>
            <a:ext cx="6687595" cy="504254"/>
          </a:xfrm>
          <a:prstGeom prst="rect">
            <a:avLst/>
          </a:prstGeom>
          <a:solidFill>
            <a:srgbClr val="C0000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21" name="Text box 4">
            <a:extLst>
              <a:ext uri="{FF2B5EF4-FFF2-40B4-BE49-F238E27FC236}">
                <a16:creationId xmlns:a16="http://schemas.microsoft.com/office/drawing/2014/main" id="{23282C12-8533-4738-8CAD-88F54853E472}"/>
              </a:ext>
            </a:extLst>
          </p:cNvPr>
          <p:cNvSpPr>
            <a:spLocks noGrp="1"/>
          </p:cNvSpPr>
          <p:nvPr>
            <p:ph type="body" sz="quarter" idx="30"/>
          </p:nvPr>
        </p:nvSpPr>
        <p:spPr>
          <a:xfrm>
            <a:off x="-34834" y="3725981"/>
            <a:ext cx="6687595" cy="504254"/>
          </a:xfrm>
          <a:prstGeom prst="rect">
            <a:avLst/>
          </a:prstGeom>
          <a:solidFill>
            <a:srgbClr val="C0000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20" name="Text box 3">
            <a:extLst>
              <a:ext uri="{FF2B5EF4-FFF2-40B4-BE49-F238E27FC236}">
                <a16:creationId xmlns:a16="http://schemas.microsoft.com/office/drawing/2014/main" id="{40B65D81-8034-45B4-9250-D8C2174568CC}"/>
              </a:ext>
            </a:extLst>
          </p:cNvPr>
          <p:cNvSpPr>
            <a:spLocks noGrp="1"/>
          </p:cNvSpPr>
          <p:nvPr>
            <p:ph type="body" sz="quarter" idx="29"/>
          </p:nvPr>
        </p:nvSpPr>
        <p:spPr>
          <a:xfrm>
            <a:off x="-34834" y="3062713"/>
            <a:ext cx="6687595" cy="504254"/>
          </a:xfrm>
          <a:prstGeom prst="rect">
            <a:avLst/>
          </a:prstGeom>
          <a:solidFill>
            <a:srgbClr val="C0000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19" name="Text box 2">
            <a:extLst>
              <a:ext uri="{FF2B5EF4-FFF2-40B4-BE49-F238E27FC236}">
                <a16:creationId xmlns:a16="http://schemas.microsoft.com/office/drawing/2014/main" id="{9716D103-E3EE-4CC0-8862-0C9D0A6CE4A7}"/>
              </a:ext>
            </a:extLst>
          </p:cNvPr>
          <p:cNvSpPr>
            <a:spLocks noGrp="1"/>
          </p:cNvSpPr>
          <p:nvPr>
            <p:ph type="body" sz="quarter" idx="28"/>
          </p:nvPr>
        </p:nvSpPr>
        <p:spPr>
          <a:xfrm>
            <a:off x="-34834" y="2399445"/>
            <a:ext cx="6687595" cy="504254"/>
          </a:xfrm>
          <a:prstGeom prst="rect">
            <a:avLst/>
          </a:prstGeom>
          <a:solidFill>
            <a:srgbClr val="C0000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9" name="Text box 1">
            <a:extLst>
              <a:ext uri="{FF2B5EF4-FFF2-40B4-BE49-F238E27FC236}">
                <a16:creationId xmlns:a16="http://schemas.microsoft.com/office/drawing/2014/main" id="{87EFD66E-9B8F-430C-8D36-3454610FE498}"/>
              </a:ext>
            </a:extLst>
          </p:cNvPr>
          <p:cNvSpPr>
            <a:spLocks noGrp="1"/>
          </p:cNvSpPr>
          <p:nvPr>
            <p:ph type="body" sz="quarter" idx="21"/>
          </p:nvPr>
        </p:nvSpPr>
        <p:spPr>
          <a:xfrm>
            <a:off x="-34834" y="1736177"/>
            <a:ext cx="6687595" cy="504254"/>
          </a:xfrm>
          <a:prstGeom prst="rect">
            <a:avLst/>
          </a:prstGeom>
          <a:solidFill>
            <a:srgbClr val="C00000"/>
          </a:solidFill>
        </p:spPr>
        <p:txBody>
          <a:bodyPr lIns="274320" anchor="ctr" anchorCtr="0"/>
          <a:lstStyle>
            <a:lvl1pPr>
              <a:lnSpc>
                <a:spcPts val="2500"/>
              </a:lnSpc>
              <a:spcBef>
                <a:spcPts val="0"/>
              </a:spcBef>
              <a:spcAft>
                <a:spcPts val="0"/>
              </a:spcAft>
              <a:defRPr sz="2200" b="0">
                <a:solidFill>
                  <a:schemeClr val="bg1"/>
                </a:solidFill>
                <a:latin typeface="Calibri" panose="020F0502020204030204" pitchFamily="34" charset="0"/>
                <a:cs typeface="Calibri" panose="020F0502020204030204" pitchFamily="34" charset="0"/>
              </a:defRPr>
            </a:lvl1pPr>
          </a:lstStyle>
          <a:p>
            <a:pPr lvl="0"/>
            <a:endParaRPr lang="en-US" dirty="0"/>
          </a:p>
        </p:txBody>
      </p:sp>
      <p:sp>
        <p:nvSpPr>
          <p:cNvPr id="15" name="Picture Frame 1">
            <a:extLst>
              <a:ext uri="{FF2B5EF4-FFF2-40B4-BE49-F238E27FC236}">
                <a16:creationId xmlns:a16="http://schemas.microsoft.com/office/drawing/2014/main" id="{1507D8F8-F1DB-4D41-B11D-10C69B11831F}"/>
              </a:ext>
            </a:extLst>
          </p:cNvPr>
          <p:cNvSpPr>
            <a:spLocks noGrp="1"/>
          </p:cNvSpPr>
          <p:nvPr>
            <p:ph type="pic" sz="quarter" idx="26"/>
          </p:nvPr>
        </p:nvSpPr>
        <p:spPr>
          <a:xfrm>
            <a:off x="4268679" y="1451850"/>
            <a:ext cx="4394200" cy="4390135"/>
          </a:xfrm>
          <a:prstGeom prst="ellipse">
            <a:avLst/>
          </a:prstGeom>
          <a:solidFill>
            <a:schemeClr val="accent4">
              <a:lumMod val="20000"/>
              <a:lumOff val="80000"/>
            </a:schemeClr>
          </a:solidFill>
          <a:effectLst>
            <a:outerShdw blurRad="50800" dist="38100" dir="2700000" algn="tl" rotWithShape="0">
              <a:prstClr val="black">
                <a:alpha val="40000"/>
              </a:prstClr>
            </a:outerShdw>
          </a:effectLst>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1" name="Title">
            <a:extLst>
              <a:ext uri="{FF2B5EF4-FFF2-40B4-BE49-F238E27FC236}">
                <a16:creationId xmlns:a16="http://schemas.microsoft.com/office/drawing/2014/main" id="{435B9555-92DA-4263-9A50-E8FC09E0B86D}"/>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418745981"/>
      </p:ext>
    </p:extLst>
  </p:cSld>
  <p:clrMapOvr>
    <a:masterClrMapping/>
  </p:clrMapOvr>
  <p:extLst>
    <p:ext uri="{DCECCB84-F9BA-43D5-87BE-67443E8EF086}">
      <p15:sldGuideLst xmlns:p15="http://schemas.microsoft.com/office/powerpoint/2012/main">
        <p15:guide id="1" orient="horz" pos="228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Image 10">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0A436286-BA3C-405A-8A16-D5D786A34032}"/>
              </a:ext>
            </a:extLst>
          </p:cNvPr>
          <p:cNvSpPr>
            <a:spLocks noGrp="1"/>
          </p:cNvSpPr>
          <p:nvPr>
            <p:ph type="pic" sz="quarter" idx="19"/>
          </p:nvPr>
        </p:nvSpPr>
        <p:spPr>
          <a:xfrm>
            <a:off x="0" y="723900"/>
            <a:ext cx="9143381" cy="6134100"/>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0" name="Text Placeholder 1"/>
          <p:cNvSpPr>
            <a:spLocks noGrp="1"/>
          </p:cNvSpPr>
          <p:nvPr>
            <p:ph type="body" sz="quarter" idx="12"/>
          </p:nvPr>
        </p:nvSpPr>
        <p:spPr>
          <a:xfrm>
            <a:off x="680384" y="2708921"/>
            <a:ext cx="2743200" cy="2736303"/>
          </a:xfrm>
          <a:prstGeom prst="ellipse">
            <a:avLst/>
          </a:prstGeom>
          <a:solidFill>
            <a:srgbClr val="C00000">
              <a:alpha val="80000"/>
            </a:srgbClr>
          </a:solidFill>
        </p:spPr>
        <p:txBody>
          <a:bodyPr anchor="ctr">
            <a:normAutofit/>
          </a:bodyPr>
          <a:lstStyle>
            <a:lvl1pPr marL="0" algn="ctr">
              <a:lnSpc>
                <a:spcPts val="2100"/>
              </a:lnSpc>
              <a:spcBef>
                <a:spcPts val="0"/>
              </a:spcBef>
              <a:spcAft>
                <a:spcPts val="0"/>
              </a:spcAft>
              <a:defRPr sz="2200" b="0">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Click to edit Master text styles</a:t>
            </a:r>
          </a:p>
        </p:txBody>
      </p:sp>
      <p:sp>
        <p:nvSpPr>
          <p:cNvPr id="11" name="Text Placeholder 2"/>
          <p:cNvSpPr>
            <a:spLocks noGrp="1"/>
          </p:cNvSpPr>
          <p:nvPr>
            <p:ph type="body" sz="quarter" idx="13"/>
          </p:nvPr>
        </p:nvSpPr>
        <p:spPr>
          <a:xfrm>
            <a:off x="3202104" y="2708921"/>
            <a:ext cx="2743200" cy="2736303"/>
          </a:xfrm>
          <a:prstGeom prst="ellipse">
            <a:avLst/>
          </a:prstGeom>
          <a:solidFill>
            <a:srgbClr val="C00000">
              <a:alpha val="80000"/>
            </a:srgbClr>
          </a:solidFill>
        </p:spPr>
        <p:txBody>
          <a:bodyPr anchor="ctr">
            <a:normAutofit/>
          </a:bodyPr>
          <a:lstStyle>
            <a:lvl1pPr marL="0" algn="ctr">
              <a:lnSpc>
                <a:spcPts val="2100"/>
              </a:lnSpc>
              <a:spcBef>
                <a:spcPts val="0"/>
              </a:spcBef>
              <a:spcAft>
                <a:spcPts val="0"/>
              </a:spcAft>
              <a:defRPr sz="2200" b="0">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Click to edit Master text styles</a:t>
            </a:r>
          </a:p>
        </p:txBody>
      </p:sp>
      <p:sp>
        <p:nvSpPr>
          <p:cNvPr id="12" name="Text Placeholder 3"/>
          <p:cNvSpPr>
            <a:spLocks noGrp="1"/>
          </p:cNvSpPr>
          <p:nvPr>
            <p:ph type="body" sz="quarter" idx="14"/>
          </p:nvPr>
        </p:nvSpPr>
        <p:spPr>
          <a:xfrm>
            <a:off x="5723824" y="2708921"/>
            <a:ext cx="2743200" cy="2736303"/>
          </a:xfrm>
          <a:prstGeom prst="ellipse">
            <a:avLst/>
          </a:prstGeom>
          <a:solidFill>
            <a:srgbClr val="C00000">
              <a:alpha val="80000"/>
            </a:srgbClr>
          </a:solidFill>
        </p:spPr>
        <p:txBody>
          <a:bodyPr anchor="ctr">
            <a:normAutofit/>
          </a:bodyPr>
          <a:lstStyle>
            <a:lvl1pPr marL="0" algn="ctr">
              <a:lnSpc>
                <a:spcPts val="2100"/>
              </a:lnSpc>
              <a:spcBef>
                <a:spcPts val="0"/>
              </a:spcBef>
              <a:spcAft>
                <a:spcPts val="0"/>
              </a:spcAft>
              <a:defRPr sz="2200" b="0">
                <a:solidFill>
                  <a:schemeClr val="bg1"/>
                </a:solidFill>
                <a:latin typeface="Calibri" panose="020F0502020204030204" pitchFamily="34" charset="0"/>
                <a:ea typeface="Open Sans" pitchFamily="34" charset="0"/>
                <a:cs typeface="Calibri" panose="020F0502020204030204" pitchFamily="34" charset="0"/>
              </a:defRPr>
            </a:lvl1pPr>
          </a:lstStyle>
          <a:p>
            <a:pPr lvl="0"/>
            <a:r>
              <a:rPr lang="en-US" dirty="0"/>
              <a:t>Click to edit Master text styles</a:t>
            </a:r>
          </a:p>
        </p:txBody>
      </p:sp>
      <p:sp>
        <p:nvSpPr>
          <p:cNvPr id="7" name="Title">
            <a:extLst>
              <a:ext uri="{FF2B5EF4-FFF2-40B4-BE49-F238E27FC236}">
                <a16:creationId xmlns:a16="http://schemas.microsoft.com/office/drawing/2014/main" id="{C6B4A578-4C54-4D00-9660-4A47F24E1A8C}"/>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94857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 calcmode="lin" valueType="num">
                                      <p:cBhvr additive="base">
                                        <p:cTn id="17" dur="500" fill="hold"/>
                                        <p:tgtEl>
                                          <p:spTgt spid="11">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1">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additive="base">
                                        <p:cTn id="27"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28" dur="500" fill="hold"/>
                                        <p:tgtEl>
                                          <p:spTgt spid="12">
                                            <p:bg/>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tmplLst>
          <p:tmpl>
            <p:tnLst>
              <p:par>
                <p:cTn presetID="2" presetClass="entr" presetSubtype="2"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uiExpand="1" build="p" animBg="1">
        <p:tmplLst>
          <p:tmpl>
            <p:tnLst>
              <p:par>
                <p:cTn presetID="2" presetClass="entr" presetSubtype="2"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uiExpand="1" build="p" animBg="1">
        <p:tmplLst>
          <p:tmpl>
            <p:tnLst>
              <p:par>
                <p:cTn presetID="2" presetClass="entr" presetSubtype="2"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1713">
          <p15:clr>
            <a:srgbClr val="FBAE40"/>
          </p15:clr>
        </p15:guide>
        <p15:guide id="2" pos="28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nd Image 11">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D10CEE2F-7326-4FE4-8E23-FB93793E9B0B}"/>
              </a:ext>
            </a:extLst>
          </p:cNvPr>
          <p:cNvSpPr>
            <a:spLocks noGrp="1"/>
          </p:cNvSpPr>
          <p:nvPr>
            <p:ph type="pic" sz="quarter" idx="19"/>
          </p:nvPr>
        </p:nvSpPr>
        <p:spPr>
          <a:xfrm>
            <a:off x="0" y="762000"/>
            <a:ext cx="9143381" cy="6096000"/>
          </a:xfrm>
          <a:prstGeom prst="rect">
            <a:avLst/>
          </a:prstGeom>
          <a:solidFill>
            <a:schemeClr val="accent4">
              <a:lumMod val="20000"/>
              <a:lumOff val="80000"/>
            </a:schemeClr>
          </a:solidFill>
          <a:ln>
            <a:noFill/>
          </a:ln>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1" name="Developer note">
            <a:extLst>
              <a:ext uri="{FF2B5EF4-FFF2-40B4-BE49-F238E27FC236}">
                <a16:creationId xmlns:a16="http://schemas.microsoft.com/office/drawing/2014/main" id="{4850B18F-0801-4F3B-80BA-9B3ADC492C65}"/>
              </a:ext>
            </a:extLst>
          </p:cNvPr>
          <p:cNvSpPr>
            <a:spLocks noGrp="1"/>
          </p:cNvSpPr>
          <p:nvPr>
            <p:ph type="body" sz="quarter" idx="20" hasCustomPrompt="1"/>
          </p:nvPr>
        </p:nvSpPr>
        <p:spPr>
          <a:xfrm>
            <a:off x="3101010" y="1298431"/>
            <a:ext cx="3246780" cy="361684"/>
          </a:xfrm>
          <a:prstGeom prst="rect">
            <a:avLst/>
          </a:prstGeom>
          <a:solidFill>
            <a:schemeClr val="accent2">
              <a:lumMod val="20000"/>
              <a:lumOff val="80000"/>
            </a:schemeClr>
          </a:solidFill>
        </p:spPr>
        <p:txBody>
          <a:bodyPr>
            <a:noAutofit/>
          </a:bodyPr>
          <a:lstStyle>
            <a:lvl1pPr marL="0" indent="0" algn="ctr">
              <a:lnSpc>
                <a:spcPts val="1798"/>
              </a:lnSpc>
              <a:spcAft>
                <a:spcPts val="599"/>
              </a:spcAft>
              <a:buNone/>
              <a:defRPr sz="1399">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Optional Picture Description or Link</a:t>
            </a:r>
          </a:p>
        </p:txBody>
      </p:sp>
      <p:sp>
        <p:nvSpPr>
          <p:cNvPr id="3" name="Text Placeholder">
            <a:extLst>
              <a:ext uri="{FF2B5EF4-FFF2-40B4-BE49-F238E27FC236}">
                <a16:creationId xmlns:a16="http://schemas.microsoft.com/office/drawing/2014/main" id="{85683E01-E00B-41BD-8127-F710A53E4EDF}"/>
              </a:ext>
            </a:extLst>
          </p:cNvPr>
          <p:cNvSpPr>
            <a:spLocks noGrp="1"/>
          </p:cNvSpPr>
          <p:nvPr>
            <p:ph type="body" sz="quarter" idx="21"/>
          </p:nvPr>
        </p:nvSpPr>
        <p:spPr>
          <a:xfrm>
            <a:off x="0" y="4774372"/>
            <a:ext cx="5171768" cy="1583494"/>
          </a:xfrm>
          <a:prstGeom prst="rect">
            <a:avLst/>
          </a:prstGeom>
          <a:solidFill>
            <a:srgbClr val="C00000"/>
          </a:solidFill>
          <a:ln>
            <a:noFill/>
          </a:ln>
        </p:spPr>
        <p:txBody>
          <a:bodyPr lIns="274320" tIns="91440" rIns="457200" bIns="91440"/>
          <a:lstStyle>
            <a:lvl1pPr marL="274320" indent="-158349">
              <a:lnSpc>
                <a:spcPts val="2500"/>
              </a:lnSpc>
              <a:spcBef>
                <a:spcPts val="1200"/>
              </a:spcBef>
              <a:spcAft>
                <a:spcPts val="0"/>
              </a:spcAft>
              <a:buFont typeface="Arial" panose="020B0604020202020204" pitchFamily="34" charset="0"/>
              <a:buChar char="•"/>
              <a:defRPr sz="2200">
                <a:ln>
                  <a:noFill/>
                </a:ln>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6" name="Title">
            <a:extLst>
              <a:ext uri="{FF2B5EF4-FFF2-40B4-BE49-F238E27FC236}">
                <a16:creationId xmlns:a16="http://schemas.microsoft.com/office/drawing/2014/main" id="{BFC52156-99A3-463B-AEBF-2EAEFA1AA68A}"/>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582610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deo Template">
    <p:spTree>
      <p:nvGrpSpPr>
        <p:cNvPr id="1" name=""/>
        <p:cNvGrpSpPr/>
        <p:nvPr/>
      </p:nvGrpSpPr>
      <p:grpSpPr>
        <a:xfrm>
          <a:off x="0" y="0"/>
          <a:ext cx="0" cy="0"/>
          <a:chOff x="0" y="0"/>
          <a:chExt cx="0" cy="0"/>
        </a:xfrm>
      </p:grpSpPr>
      <p:sp>
        <p:nvSpPr>
          <p:cNvPr id="7" name="Media Placeholder">
            <a:extLst>
              <a:ext uri="{FF2B5EF4-FFF2-40B4-BE49-F238E27FC236}">
                <a16:creationId xmlns:a16="http://schemas.microsoft.com/office/drawing/2014/main" id="{E268EC7C-52C9-4411-98B3-97B7BD667E91}"/>
              </a:ext>
            </a:extLst>
          </p:cNvPr>
          <p:cNvSpPr>
            <a:spLocks noGrp="1"/>
          </p:cNvSpPr>
          <p:nvPr>
            <p:ph type="media" sz="quarter" idx="10"/>
          </p:nvPr>
        </p:nvSpPr>
        <p:spPr>
          <a:xfrm>
            <a:off x="660400" y="1234583"/>
            <a:ext cx="7823200" cy="5151126"/>
          </a:xfrm>
          <a:prstGeom prst="rect">
            <a:avLst/>
          </a:prstGeom>
          <a:solidFill>
            <a:srgbClr val="FFC1C1"/>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cxnSp>
        <p:nvCxnSpPr>
          <p:cNvPr id="9" name="Straight Connector 2">
            <a:extLst>
              <a:ext uri="{FF2B5EF4-FFF2-40B4-BE49-F238E27FC236}">
                <a16:creationId xmlns:a16="http://schemas.microsoft.com/office/drawing/2014/main" id="{2EB90112-C44C-4349-BA42-83E2E79A277F}"/>
              </a:ext>
            </a:extLst>
          </p:cNvPr>
          <p:cNvCxnSpPr/>
          <p:nvPr userDrawn="1"/>
        </p:nvCxnSpPr>
        <p:spPr>
          <a:xfrm>
            <a:off x="660400" y="1178776"/>
            <a:ext cx="78232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
            <a:extLst>
              <a:ext uri="{FF2B5EF4-FFF2-40B4-BE49-F238E27FC236}">
                <a16:creationId xmlns:a16="http://schemas.microsoft.com/office/drawing/2014/main" id="{2F19B428-C086-4810-8ACF-4D6E61A2F869}"/>
              </a:ext>
            </a:extLst>
          </p:cNvPr>
          <p:cNvCxnSpPr/>
          <p:nvPr userDrawn="1"/>
        </p:nvCxnSpPr>
        <p:spPr>
          <a:xfrm>
            <a:off x="660400" y="6470186"/>
            <a:ext cx="78232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 Placeholder">
            <a:extLst>
              <a:ext uri="{FF2B5EF4-FFF2-40B4-BE49-F238E27FC236}">
                <a16:creationId xmlns:a16="http://schemas.microsoft.com/office/drawing/2014/main" id="{C53A89B4-AF8B-4917-8903-C658B05FB861}"/>
              </a:ext>
            </a:extLst>
          </p:cNvPr>
          <p:cNvSpPr>
            <a:spLocks noGrp="1"/>
          </p:cNvSpPr>
          <p:nvPr>
            <p:ph type="body" sz="quarter" idx="11"/>
          </p:nvPr>
        </p:nvSpPr>
        <p:spPr>
          <a:xfrm>
            <a:off x="660400" y="5547544"/>
            <a:ext cx="7823200" cy="847997"/>
          </a:xfrm>
          <a:prstGeom prst="rect">
            <a:avLst/>
          </a:prstGeom>
          <a:solidFill>
            <a:schemeClr val="tx1">
              <a:alpha val="54000"/>
            </a:schemeClr>
          </a:solidFill>
        </p:spPr>
        <p:txBody>
          <a:bodyPr anchor="ctr" anchorCtr="0"/>
          <a:lstStyle>
            <a:lvl1pPr marL="0" algn="ctr">
              <a:lnSpc>
                <a:spcPts val="2500"/>
              </a:lnSpc>
              <a:spcBef>
                <a:spcPts val="1200"/>
              </a:spcBef>
              <a:spcAft>
                <a:spcPts val="0"/>
              </a:spcAft>
              <a:defRPr sz="22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8" name="Title">
            <a:extLst>
              <a:ext uri="{FF2B5EF4-FFF2-40B4-BE49-F238E27FC236}">
                <a16:creationId xmlns:a16="http://schemas.microsoft.com/office/drawing/2014/main" id="{82400627-004F-47F3-ACC4-92768398BD4A}"/>
              </a:ext>
            </a:extLst>
          </p:cNvPr>
          <p:cNvSpPr>
            <a:spLocks noGrp="1"/>
          </p:cNvSpPr>
          <p:nvPr>
            <p:ph type="title" hasCustomPrompt="1"/>
          </p:nvPr>
        </p:nvSpPr>
        <p:spPr>
          <a:xfrm>
            <a:off x="231498" y="340684"/>
            <a:ext cx="8912502" cy="383214"/>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920667436"/>
      </p:ext>
    </p:extLst>
  </p:cSld>
  <p:clrMapOvr>
    <a:masterClrMapping/>
  </p:clrMapOvr>
  <p:extLst>
    <p:ext uri="{DCECCB84-F9BA-43D5-87BE-67443E8EF086}">
      <p15:sldGuideLst xmlns:p15="http://schemas.microsoft.com/office/powerpoint/2012/main">
        <p15:guide id="1" pos="2880">
          <p15:clr>
            <a:srgbClr val="FBAE40"/>
          </p15:clr>
        </p15:guide>
        <p15:guide id="2" pos="416">
          <p15:clr>
            <a:srgbClr val="FBAE40"/>
          </p15:clr>
        </p15:guide>
        <p15:guide id="3" pos="5344">
          <p15:clr>
            <a:srgbClr val="FBAE40"/>
          </p15:clr>
        </p15:guide>
        <p15:guide id="4" orient="horz" pos="2159">
          <p15:clr>
            <a:srgbClr val="FBAE40"/>
          </p15:clr>
        </p15:guide>
        <p15:guide id="5" orient="horz" pos="72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D9CCB942-8338-4135-A471-3043554624B5}"/>
              </a:ext>
            </a:extLst>
          </p:cNvPr>
          <p:cNvSpPr/>
          <p:nvPr userDrawn="1"/>
        </p:nvSpPr>
        <p:spPr>
          <a:xfrm>
            <a:off x="1" y="802502"/>
            <a:ext cx="9167220" cy="6055498"/>
          </a:xfrm>
          <a:prstGeom prst="rect">
            <a:avLst/>
          </a:prstGeom>
          <a:solidFill>
            <a:srgbClr val="D9D9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Rectangle 2">
            <a:extLst>
              <a:ext uri="{FF2B5EF4-FFF2-40B4-BE49-F238E27FC236}">
                <a16:creationId xmlns:a16="http://schemas.microsoft.com/office/drawing/2014/main" id="{ABE3943D-B496-4C0B-9314-A974D6C56CA9}"/>
              </a:ext>
            </a:extLst>
          </p:cNvPr>
          <p:cNvSpPr/>
          <p:nvPr userDrawn="1"/>
        </p:nvSpPr>
        <p:spPr>
          <a:xfrm>
            <a:off x="1840410" y="6119967"/>
            <a:ext cx="7315201" cy="735675"/>
          </a:xfrm>
          <a:prstGeom prst="rect">
            <a:avLst/>
          </a:prstGeom>
          <a:solidFill>
            <a:srgbClr val="95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8" name="Rectangle 1">
            <a:extLst>
              <a:ext uri="{FF2B5EF4-FFF2-40B4-BE49-F238E27FC236}">
                <a16:creationId xmlns:a16="http://schemas.microsoft.com/office/drawing/2014/main" id="{7A2FFA41-424C-4926-A188-C9565378162A}"/>
              </a:ext>
            </a:extLst>
          </p:cNvPr>
          <p:cNvSpPr/>
          <p:nvPr userDrawn="1"/>
        </p:nvSpPr>
        <p:spPr>
          <a:xfrm>
            <a:off x="11611" y="1207986"/>
            <a:ext cx="1817189" cy="5650015"/>
          </a:xfrm>
          <a:prstGeom prst="rect">
            <a:avLst/>
          </a:prstGeom>
          <a:gradFill>
            <a:gsLst>
              <a:gs pos="0">
                <a:srgbClr val="CBCBCB">
                  <a:alpha val="0"/>
                </a:srgbClr>
              </a:gs>
              <a:gs pos="41000">
                <a:srgbClr val="CBCBCB">
                  <a:alpha val="50000"/>
                </a:srgbClr>
              </a:gs>
              <a:gs pos="100000">
                <a:srgbClr val="9F9F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cxnSp>
        <p:nvCxnSpPr>
          <p:cNvPr id="11" name="Straight Connector">
            <a:extLst>
              <a:ext uri="{FF2B5EF4-FFF2-40B4-BE49-F238E27FC236}">
                <a16:creationId xmlns:a16="http://schemas.microsoft.com/office/drawing/2014/main" id="{49858E12-96C1-40EB-87DD-C90828CFA608}"/>
              </a:ext>
            </a:extLst>
          </p:cNvPr>
          <p:cNvCxnSpPr>
            <a:cxnSpLocks/>
          </p:cNvCxnSpPr>
          <p:nvPr userDrawn="1"/>
        </p:nvCxnSpPr>
        <p:spPr>
          <a:xfrm>
            <a:off x="1" y="802502"/>
            <a:ext cx="91672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2EA6BA7-3710-48BC-BEB7-4658915C12AE}"/>
              </a:ext>
            </a:extLst>
          </p:cNvPr>
          <p:cNvSpPr>
            <a:spLocks noGrp="1"/>
          </p:cNvSpPr>
          <p:nvPr>
            <p:ph type="body" sz="quarter" idx="10"/>
          </p:nvPr>
        </p:nvSpPr>
        <p:spPr>
          <a:xfrm>
            <a:off x="1840409" y="1298431"/>
            <a:ext cx="6519819" cy="645578"/>
          </a:xfrm>
          <a:prstGeom prst="rect">
            <a:avLst/>
          </a:prstGeom>
          <a:solidFill>
            <a:srgbClr val="C0000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5" name="Text Placeholder 2">
            <a:extLst>
              <a:ext uri="{FF2B5EF4-FFF2-40B4-BE49-F238E27FC236}">
                <a16:creationId xmlns:a16="http://schemas.microsoft.com/office/drawing/2014/main" id="{6C6B40B9-0A3C-4296-BA8D-7ACEE953276E}"/>
              </a:ext>
            </a:extLst>
          </p:cNvPr>
          <p:cNvSpPr>
            <a:spLocks noGrp="1"/>
          </p:cNvSpPr>
          <p:nvPr>
            <p:ph type="body" sz="quarter" idx="11"/>
          </p:nvPr>
        </p:nvSpPr>
        <p:spPr>
          <a:xfrm>
            <a:off x="1840409" y="2096428"/>
            <a:ext cx="6519819" cy="645578"/>
          </a:xfrm>
          <a:prstGeom prst="rect">
            <a:avLst/>
          </a:prstGeom>
          <a:solidFill>
            <a:srgbClr val="C0000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6" name="Text Placeholder 3">
            <a:extLst>
              <a:ext uri="{FF2B5EF4-FFF2-40B4-BE49-F238E27FC236}">
                <a16:creationId xmlns:a16="http://schemas.microsoft.com/office/drawing/2014/main" id="{5E97609E-D94B-4DC4-A8AE-028902A6EBF8}"/>
              </a:ext>
            </a:extLst>
          </p:cNvPr>
          <p:cNvSpPr>
            <a:spLocks noGrp="1"/>
          </p:cNvSpPr>
          <p:nvPr>
            <p:ph type="body" sz="quarter" idx="12"/>
          </p:nvPr>
        </p:nvSpPr>
        <p:spPr>
          <a:xfrm>
            <a:off x="1828800" y="2894425"/>
            <a:ext cx="6519819" cy="645578"/>
          </a:xfrm>
          <a:prstGeom prst="rect">
            <a:avLst/>
          </a:prstGeom>
          <a:solidFill>
            <a:srgbClr val="C0000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7" name="Text Placeholder 4">
            <a:extLst>
              <a:ext uri="{FF2B5EF4-FFF2-40B4-BE49-F238E27FC236}">
                <a16:creationId xmlns:a16="http://schemas.microsoft.com/office/drawing/2014/main" id="{5F6B185F-F515-4E96-BD6F-D5DD7C7C3BD9}"/>
              </a:ext>
            </a:extLst>
          </p:cNvPr>
          <p:cNvSpPr>
            <a:spLocks noGrp="1"/>
          </p:cNvSpPr>
          <p:nvPr>
            <p:ph type="body" sz="quarter" idx="13"/>
          </p:nvPr>
        </p:nvSpPr>
        <p:spPr>
          <a:xfrm>
            <a:off x="1840409" y="3692422"/>
            <a:ext cx="6519819" cy="645578"/>
          </a:xfrm>
          <a:prstGeom prst="rect">
            <a:avLst/>
          </a:prstGeom>
          <a:solidFill>
            <a:srgbClr val="C0000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8" name="Text Placeholder 5">
            <a:extLst>
              <a:ext uri="{FF2B5EF4-FFF2-40B4-BE49-F238E27FC236}">
                <a16:creationId xmlns:a16="http://schemas.microsoft.com/office/drawing/2014/main" id="{6A2B4AD4-2AF7-4140-B582-C951EE66FE54}"/>
              </a:ext>
            </a:extLst>
          </p:cNvPr>
          <p:cNvSpPr>
            <a:spLocks noGrp="1"/>
          </p:cNvSpPr>
          <p:nvPr>
            <p:ph type="body" sz="quarter" idx="14"/>
          </p:nvPr>
        </p:nvSpPr>
        <p:spPr>
          <a:xfrm>
            <a:off x="1828800" y="4490419"/>
            <a:ext cx="6519819" cy="645578"/>
          </a:xfrm>
          <a:prstGeom prst="rect">
            <a:avLst/>
          </a:prstGeom>
          <a:solidFill>
            <a:srgbClr val="C0000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9" name="Text Placeholder 6">
            <a:extLst>
              <a:ext uri="{FF2B5EF4-FFF2-40B4-BE49-F238E27FC236}">
                <a16:creationId xmlns:a16="http://schemas.microsoft.com/office/drawing/2014/main" id="{84E43FBA-789C-4A97-970E-7396E843FEEC}"/>
              </a:ext>
            </a:extLst>
          </p:cNvPr>
          <p:cNvSpPr>
            <a:spLocks noGrp="1"/>
          </p:cNvSpPr>
          <p:nvPr>
            <p:ph type="body" sz="quarter" idx="15"/>
          </p:nvPr>
        </p:nvSpPr>
        <p:spPr>
          <a:xfrm>
            <a:off x="1840409" y="5288414"/>
            <a:ext cx="6519819" cy="645578"/>
          </a:xfrm>
          <a:prstGeom prst="rect">
            <a:avLst/>
          </a:prstGeom>
          <a:solidFill>
            <a:srgbClr val="C00000"/>
          </a:solidFill>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Title">
            <a:extLst>
              <a:ext uri="{FF2B5EF4-FFF2-40B4-BE49-F238E27FC236}">
                <a16:creationId xmlns:a16="http://schemas.microsoft.com/office/drawing/2014/main" id="{C98721D1-9FAD-4746-9132-7C4B8C596D73}"/>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6945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1000"/>
                                        <p:tgtEl>
                                          <p:spTgt spid="14">
                                            <p:bg/>
                                          </p:spTgt>
                                        </p:tgtEl>
                                      </p:cBhvr>
                                    </p:animEffect>
                                    <p:anim calcmode="lin" valueType="num">
                                      <p:cBhvr>
                                        <p:cTn id="8" dur="1000" fill="hold"/>
                                        <p:tgtEl>
                                          <p:spTgt spid="14">
                                            <p:bg/>
                                          </p:spTgt>
                                        </p:tgtEl>
                                        <p:attrNameLst>
                                          <p:attrName>ppt_x</p:attrName>
                                        </p:attrNameLst>
                                      </p:cBhvr>
                                      <p:tavLst>
                                        <p:tav tm="0">
                                          <p:val>
                                            <p:strVal val="#ppt_x"/>
                                          </p:val>
                                        </p:tav>
                                        <p:tav tm="100000">
                                          <p:val>
                                            <p:strVal val="#ppt_x"/>
                                          </p:val>
                                        </p:tav>
                                      </p:tavLst>
                                    </p:anim>
                                    <p:anim calcmode="lin" valueType="num">
                                      <p:cBhvr>
                                        <p:cTn id="9"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bg/>
                                          </p:spTgt>
                                        </p:tgtEl>
                                        <p:attrNameLst>
                                          <p:attrName>style.visibility</p:attrName>
                                        </p:attrNameLst>
                                      </p:cBhvr>
                                      <p:to>
                                        <p:strVal val="visible"/>
                                      </p:to>
                                    </p:set>
                                    <p:animEffect transition="in" filter="fade">
                                      <p:cBhvr>
                                        <p:cTn id="21" dur="1000"/>
                                        <p:tgtEl>
                                          <p:spTgt spid="15">
                                            <p:bg/>
                                          </p:spTgt>
                                        </p:tgtEl>
                                      </p:cBhvr>
                                    </p:animEffect>
                                    <p:anim calcmode="lin" valueType="num">
                                      <p:cBhvr>
                                        <p:cTn id="22" dur="1000" fill="hold"/>
                                        <p:tgtEl>
                                          <p:spTgt spid="15">
                                            <p:bg/>
                                          </p:spTgt>
                                        </p:tgtEl>
                                        <p:attrNameLst>
                                          <p:attrName>ppt_x</p:attrName>
                                        </p:attrNameLst>
                                      </p:cBhvr>
                                      <p:tavLst>
                                        <p:tav tm="0">
                                          <p:val>
                                            <p:strVal val="#ppt_x"/>
                                          </p:val>
                                        </p:tav>
                                        <p:tav tm="100000">
                                          <p:val>
                                            <p:strVal val="#ppt_x"/>
                                          </p:val>
                                        </p:tav>
                                      </p:tavLst>
                                    </p:anim>
                                    <p:anim calcmode="lin" valueType="num">
                                      <p:cBhvr>
                                        <p:cTn id="23"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1000"/>
                                        <p:tgtEl>
                                          <p:spTgt spid="15">
                                            <p:txEl>
                                              <p:pRg st="0" end="0"/>
                                            </p:txEl>
                                          </p:spTgt>
                                        </p:tgtEl>
                                      </p:cBhvr>
                                    </p:animEffect>
                                    <p:anim calcmode="lin" valueType="num">
                                      <p:cBhvr>
                                        <p:cTn id="29"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bg/>
                                          </p:spTgt>
                                        </p:tgtEl>
                                        <p:attrNameLst>
                                          <p:attrName>style.visibility</p:attrName>
                                        </p:attrNameLst>
                                      </p:cBhvr>
                                      <p:to>
                                        <p:strVal val="visible"/>
                                      </p:to>
                                    </p:set>
                                    <p:animEffect transition="in" filter="fade">
                                      <p:cBhvr>
                                        <p:cTn id="35" dur="1000"/>
                                        <p:tgtEl>
                                          <p:spTgt spid="16">
                                            <p:bg/>
                                          </p:spTgt>
                                        </p:tgtEl>
                                      </p:cBhvr>
                                    </p:animEffect>
                                    <p:anim calcmode="lin" valueType="num">
                                      <p:cBhvr>
                                        <p:cTn id="36" dur="1000" fill="hold"/>
                                        <p:tgtEl>
                                          <p:spTgt spid="16">
                                            <p:bg/>
                                          </p:spTgt>
                                        </p:tgtEl>
                                        <p:attrNameLst>
                                          <p:attrName>ppt_x</p:attrName>
                                        </p:attrNameLst>
                                      </p:cBhvr>
                                      <p:tavLst>
                                        <p:tav tm="0">
                                          <p:val>
                                            <p:strVal val="#ppt_x"/>
                                          </p:val>
                                        </p:tav>
                                        <p:tav tm="100000">
                                          <p:val>
                                            <p:strVal val="#ppt_x"/>
                                          </p:val>
                                        </p:tav>
                                      </p:tavLst>
                                    </p:anim>
                                    <p:anim calcmode="lin" valueType="num">
                                      <p:cBhvr>
                                        <p:cTn id="37"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1000"/>
                                        <p:tgtEl>
                                          <p:spTgt spid="16">
                                            <p:txEl>
                                              <p:pRg st="0" end="0"/>
                                            </p:txEl>
                                          </p:spTgt>
                                        </p:tgtEl>
                                      </p:cBhvr>
                                    </p:animEffect>
                                    <p:anim calcmode="lin" valueType="num">
                                      <p:cBhvr>
                                        <p:cTn id="4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bg/>
                                          </p:spTgt>
                                        </p:tgtEl>
                                        <p:attrNameLst>
                                          <p:attrName>style.visibility</p:attrName>
                                        </p:attrNameLst>
                                      </p:cBhvr>
                                      <p:to>
                                        <p:strVal val="visible"/>
                                      </p:to>
                                    </p:set>
                                    <p:animEffect transition="in" filter="fade">
                                      <p:cBhvr>
                                        <p:cTn id="49" dur="1000"/>
                                        <p:tgtEl>
                                          <p:spTgt spid="17">
                                            <p:bg/>
                                          </p:spTgt>
                                        </p:tgtEl>
                                      </p:cBhvr>
                                    </p:animEffect>
                                    <p:anim calcmode="lin" valueType="num">
                                      <p:cBhvr>
                                        <p:cTn id="50" dur="1000" fill="hold"/>
                                        <p:tgtEl>
                                          <p:spTgt spid="17">
                                            <p:bg/>
                                          </p:spTgt>
                                        </p:tgtEl>
                                        <p:attrNameLst>
                                          <p:attrName>ppt_x</p:attrName>
                                        </p:attrNameLst>
                                      </p:cBhvr>
                                      <p:tavLst>
                                        <p:tav tm="0">
                                          <p:val>
                                            <p:strVal val="#ppt_x"/>
                                          </p:val>
                                        </p:tav>
                                        <p:tav tm="100000">
                                          <p:val>
                                            <p:strVal val="#ppt_x"/>
                                          </p:val>
                                        </p:tav>
                                      </p:tavLst>
                                    </p:anim>
                                    <p:anim calcmode="lin" valueType="num">
                                      <p:cBhvr>
                                        <p:cTn id="51"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nodePh="1">
                                  <p:stCondLst>
                                    <p:cond delay="0"/>
                                  </p:stCondLst>
                                  <p:endCondLst>
                                    <p:cond evt="begin" delay="0">
                                      <p:tn val="54"/>
                                    </p:cond>
                                  </p:end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1000"/>
                                        <p:tgtEl>
                                          <p:spTgt spid="17">
                                            <p:txEl>
                                              <p:pRg st="0" end="0"/>
                                            </p:txEl>
                                          </p:spTgt>
                                        </p:tgtEl>
                                      </p:cBhvr>
                                    </p:animEffect>
                                    <p:anim calcmode="lin" valueType="num">
                                      <p:cBhvr>
                                        <p:cTn id="57"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bg/>
                                          </p:spTgt>
                                        </p:tgtEl>
                                        <p:attrNameLst>
                                          <p:attrName>style.visibility</p:attrName>
                                        </p:attrNameLst>
                                      </p:cBhvr>
                                      <p:to>
                                        <p:strVal val="visible"/>
                                      </p:to>
                                    </p:set>
                                    <p:animEffect transition="in" filter="fade">
                                      <p:cBhvr>
                                        <p:cTn id="63" dur="1000"/>
                                        <p:tgtEl>
                                          <p:spTgt spid="18">
                                            <p:bg/>
                                          </p:spTgt>
                                        </p:tgtEl>
                                      </p:cBhvr>
                                    </p:animEffect>
                                    <p:anim calcmode="lin" valueType="num">
                                      <p:cBhvr>
                                        <p:cTn id="64" dur="1000" fill="hold"/>
                                        <p:tgtEl>
                                          <p:spTgt spid="18">
                                            <p:bg/>
                                          </p:spTgt>
                                        </p:tgtEl>
                                        <p:attrNameLst>
                                          <p:attrName>ppt_x</p:attrName>
                                        </p:attrNameLst>
                                      </p:cBhvr>
                                      <p:tavLst>
                                        <p:tav tm="0">
                                          <p:val>
                                            <p:strVal val="#ppt_x"/>
                                          </p:val>
                                        </p:tav>
                                        <p:tav tm="100000">
                                          <p:val>
                                            <p:strVal val="#ppt_x"/>
                                          </p:val>
                                        </p:tav>
                                      </p:tavLst>
                                    </p:anim>
                                    <p:anim calcmode="lin" valueType="num">
                                      <p:cBhvr>
                                        <p:cTn id="65" dur="1000" fill="hold"/>
                                        <p:tgtEl>
                                          <p:spTgt spid="18">
                                            <p:bg/>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nodePh="1">
                                  <p:stCondLst>
                                    <p:cond delay="0"/>
                                  </p:stCondLst>
                                  <p:endCondLst>
                                    <p:cond evt="begin" delay="0">
                                      <p:tn val="68"/>
                                    </p:cond>
                                  </p:endCondLst>
                                  <p:childTnLst>
                                    <p:set>
                                      <p:cBhvr>
                                        <p:cTn id="69" dur="1" fill="hold">
                                          <p:stCondLst>
                                            <p:cond delay="0"/>
                                          </p:stCondLst>
                                        </p:cTn>
                                        <p:tgtEl>
                                          <p:spTgt spid="18">
                                            <p:txEl>
                                              <p:pRg st="0" end="0"/>
                                            </p:txEl>
                                          </p:spTgt>
                                        </p:tgtEl>
                                        <p:attrNameLst>
                                          <p:attrName>style.visibility</p:attrName>
                                        </p:attrNameLst>
                                      </p:cBhvr>
                                      <p:to>
                                        <p:strVal val="visible"/>
                                      </p:to>
                                    </p:set>
                                    <p:animEffect transition="in" filter="fade">
                                      <p:cBhvr>
                                        <p:cTn id="70" dur="1000"/>
                                        <p:tgtEl>
                                          <p:spTgt spid="18">
                                            <p:txEl>
                                              <p:pRg st="0" end="0"/>
                                            </p:txEl>
                                          </p:spTgt>
                                        </p:tgtEl>
                                      </p:cBhvr>
                                    </p:animEffect>
                                    <p:anim calcmode="lin" valueType="num">
                                      <p:cBhvr>
                                        <p:cTn id="7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9">
                                            <p:bg/>
                                          </p:spTgt>
                                        </p:tgtEl>
                                        <p:attrNameLst>
                                          <p:attrName>style.visibility</p:attrName>
                                        </p:attrNameLst>
                                      </p:cBhvr>
                                      <p:to>
                                        <p:strVal val="visible"/>
                                      </p:to>
                                    </p:set>
                                    <p:animEffect transition="in" filter="fade">
                                      <p:cBhvr>
                                        <p:cTn id="77" dur="1000"/>
                                        <p:tgtEl>
                                          <p:spTgt spid="19">
                                            <p:bg/>
                                          </p:spTgt>
                                        </p:tgtEl>
                                      </p:cBhvr>
                                    </p:animEffect>
                                    <p:anim calcmode="lin" valueType="num">
                                      <p:cBhvr>
                                        <p:cTn id="78" dur="1000" fill="hold"/>
                                        <p:tgtEl>
                                          <p:spTgt spid="19">
                                            <p:bg/>
                                          </p:spTgt>
                                        </p:tgtEl>
                                        <p:attrNameLst>
                                          <p:attrName>ppt_x</p:attrName>
                                        </p:attrNameLst>
                                      </p:cBhvr>
                                      <p:tavLst>
                                        <p:tav tm="0">
                                          <p:val>
                                            <p:strVal val="#ppt_x"/>
                                          </p:val>
                                        </p:tav>
                                        <p:tav tm="100000">
                                          <p:val>
                                            <p:strVal val="#ppt_x"/>
                                          </p:val>
                                        </p:tav>
                                      </p:tavLst>
                                    </p:anim>
                                    <p:anim calcmode="lin" valueType="num">
                                      <p:cBhvr>
                                        <p:cTn id="79" dur="1000" fill="hold"/>
                                        <p:tgtEl>
                                          <p:spTgt spid="19">
                                            <p:bg/>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19">
                                            <p:txEl>
                                              <p:pRg st="0" end="0"/>
                                            </p:txEl>
                                          </p:spTgt>
                                        </p:tgtEl>
                                        <p:attrNameLst>
                                          <p:attrName>style.visibility</p:attrName>
                                        </p:attrNameLst>
                                      </p:cBhvr>
                                      <p:to>
                                        <p:strVal val="visible"/>
                                      </p:to>
                                    </p:set>
                                    <p:animEffect transition="in" filter="fade">
                                      <p:cBhvr>
                                        <p:cTn id="84" dur="1000"/>
                                        <p:tgtEl>
                                          <p:spTgt spid="19">
                                            <p:txEl>
                                              <p:pRg st="0" end="0"/>
                                            </p:txEl>
                                          </p:spTgt>
                                        </p:tgtEl>
                                      </p:cBhvr>
                                    </p:animEffect>
                                    <p:anim calcmode="lin" valueType="num">
                                      <p:cBhvr>
                                        <p:cTn id="8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animBg="1">
        <p:tmplLst>
          <p:tmpl>
            <p:tnLst>
              <p:par>
                <p:cTn presetID="42"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P spid="19" grpId="0" build="p" animBg="1">
        <p:tmplLst>
          <p:tmpl>
            <p:tnLst>
              <p:par>
                <p:cTn presetID="42"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pos="1152">
          <p15:clr>
            <a:srgbClr val="FBAE40"/>
          </p15:clr>
        </p15:guide>
        <p15:guide id="2" orient="horz" pos="3855">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2: Checklist">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D9CCB942-8338-4135-A471-3043554624B5}"/>
              </a:ext>
            </a:extLst>
          </p:cNvPr>
          <p:cNvSpPr/>
          <p:nvPr userDrawn="1"/>
        </p:nvSpPr>
        <p:spPr>
          <a:xfrm>
            <a:off x="1" y="800101"/>
            <a:ext cx="9167220" cy="6057900"/>
          </a:xfrm>
          <a:prstGeom prst="rect">
            <a:avLst/>
          </a:prstGeom>
          <a:solidFill>
            <a:srgbClr val="D9D9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7" name="Rectangle 2">
            <a:extLst>
              <a:ext uri="{FF2B5EF4-FFF2-40B4-BE49-F238E27FC236}">
                <a16:creationId xmlns:a16="http://schemas.microsoft.com/office/drawing/2014/main" id="{ABE3943D-B496-4C0B-9314-A974D6C56CA9}"/>
              </a:ext>
            </a:extLst>
          </p:cNvPr>
          <p:cNvSpPr/>
          <p:nvPr userDrawn="1"/>
        </p:nvSpPr>
        <p:spPr>
          <a:xfrm>
            <a:off x="1840410" y="6119967"/>
            <a:ext cx="7315201" cy="735675"/>
          </a:xfrm>
          <a:prstGeom prst="rect">
            <a:avLst/>
          </a:prstGeom>
          <a:solidFill>
            <a:srgbClr val="95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8" name="Rectangle 1">
            <a:extLst>
              <a:ext uri="{FF2B5EF4-FFF2-40B4-BE49-F238E27FC236}">
                <a16:creationId xmlns:a16="http://schemas.microsoft.com/office/drawing/2014/main" id="{7A2FFA41-424C-4926-A188-C9565378162A}"/>
              </a:ext>
            </a:extLst>
          </p:cNvPr>
          <p:cNvSpPr/>
          <p:nvPr userDrawn="1"/>
        </p:nvSpPr>
        <p:spPr>
          <a:xfrm>
            <a:off x="11611" y="1207986"/>
            <a:ext cx="1817189" cy="5650015"/>
          </a:xfrm>
          <a:prstGeom prst="rect">
            <a:avLst/>
          </a:prstGeom>
          <a:gradFill>
            <a:gsLst>
              <a:gs pos="0">
                <a:srgbClr val="CBCBCB">
                  <a:alpha val="0"/>
                </a:srgbClr>
              </a:gs>
              <a:gs pos="41000">
                <a:srgbClr val="CBCBCB">
                  <a:alpha val="50000"/>
                </a:srgbClr>
              </a:gs>
              <a:gs pos="100000">
                <a:srgbClr val="9F9F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cxnSp>
        <p:nvCxnSpPr>
          <p:cNvPr id="11" name="Straight Connector 10">
            <a:extLst>
              <a:ext uri="{FF2B5EF4-FFF2-40B4-BE49-F238E27FC236}">
                <a16:creationId xmlns:a16="http://schemas.microsoft.com/office/drawing/2014/main" id="{49858E12-96C1-40EB-87DD-C90828CFA608}"/>
              </a:ext>
            </a:extLst>
          </p:cNvPr>
          <p:cNvCxnSpPr>
            <a:cxnSpLocks/>
          </p:cNvCxnSpPr>
          <p:nvPr userDrawn="1"/>
        </p:nvCxnSpPr>
        <p:spPr>
          <a:xfrm>
            <a:off x="1" y="802502"/>
            <a:ext cx="91672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2EA6BA7-3710-48BC-BEB7-4658915C12AE}"/>
              </a:ext>
            </a:extLst>
          </p:cNvPr>
          <p:cNvSpPr>
            <a:spLocks noGrp="1"/>
          </p:cNvSpPr>
          <p:nvPr>
            <p:ph type="body" sz="quarter" idx="10"/>
          </p:nvPr>
        </p:nvSpPr>
        <p:spPr>
          <a:xfrm>
            <a:off x="1840409" y="1287187"/>
            <a:ext cx="6519819" cy="645578"/>
          </a:xfrm>
          <a:prstGeom prst="rect">
            <a:avLst/>
          </a:prstGeom>
          <a:solidFill>
            <a:srgbClr val="C0000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27" name="Text Placeholder 2">
            <a:extLst>
              <a:ext uri="{FF2B5EF4-FFF2-40B4-BE49-F238E27FC236}">
                <a16:creationId xmlns:a16="http://schemas.microsoft.com/office/drawing/2014/main" id="{6D77B17F-7E9A-4D01-96E2-40A7604B2ECE}"/>
              </a:ext>
            </a:extLst>
          </p:cNvPr>
          <p:cNvSpPr>
            <a:spLocks noGrp="1"/>
          </p:cNvSpPr>
          <p:nvPr>
            <p:ph type="body" sz="quarter" idx="18"/>
          </p:nvPr>
        </p:nvSpPr>
        <p:spPr>
          <a:xfrm>
            <a:off x="1840409" y="2078088"/>
            <a:ext cx="6519819" cy="645578"/>
          </a:xfrm>
          <a:prstGeom prst="rect">
            <a:avLst/>
          </a:prstGeom>
          <a:solidFill>
            <a:srgbClr val="C0000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28" name="Text Placeholder 3">
            <a:extLst>
              <a:ext uri="{FF2B5EF4-FFF2-40B4-BE49-F238E27FC236}">
                <a16:creationId xmlns:a16="http://schemas.microsoft.com/office/drawing/2014/main" id="{86D23E76-1916-4D42-8D10-E7AE70288644}"/>
              </a:ext>
            </a:extLst>
          </p:cNvPr>
          <p:cNvSpPr>
            <a:spLocks noGrp="1"/>
          </p:cNvSpPr>
          <p:nvPr>
            <p:ph type="body" sz="quarter" idx="19"/>
          </p:nvPr>
        </p:nvSpPr>
        <p:spPr>
          <a:xfrm>
            <a:off x="1840409" y="2868989"/>
            <a:ext cx="6519819" cy="645578"/>
          </a:xfrm>
          <a:prstGeom prst="rect">
            <a:avLst/>
          </a:prstGeom>
          <a:solidFill>
            <a:srgbClr val="C0000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29" name="Text Placeholder 4">
            <a:extLst>
              <a:ext uri="{FF2B5EF4-FFF2-40B4-BE49-F238E27FC236}">
                <a16:creationId xmlns:a16="http://schemas.microsoft.com/office/drawing/2014/main" id="{11574B47-98A2-4E1F-B2B4-E44D1405D5B3}"/>
              </a:ext>
            </a:extLst>
          </p:cNvPr>
          <p:cNvSpPr>
            <a:spLocks noGrp="1"/>
          </p:cNvSpPr>
          <p:nvPr>
            <p:ph type="body" sz="quarter" idx="20"/>
          </p:nvPr>
        </p:nvSpPr>
        <p:spPr>
          <a:xfrm>
            <a:off x="1840409" y="3659890"/>
            <a:ext cx="6519819" cy="645578"/>
          </a:xfrm>
          <a:prstGeom prst="rect">
            <a:avLst/>
          </a:prstGeom>
          <a:solidFill>
            <a:srgbClr val="C0000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30" name="Text Placeholder 5">
            <a:extLst>
              <a:ext uri="{FF2B5EF4-FFF2-40B4-BE49-F238E27FC236}">
                <a16:creationId xmlns:a16="http://schemas.microsoft.com/office/drawing/2014/main" id="{B17A4572-B233-4114-A6CF-A09F6B9BD8C7}"/>
              </a:ext>
            </a:extLst>
          </p:cNvPr>
          <p:cNvSpPr>
            <a:spLocks noGrp="1"/>
          </p:cNvSpPr>
          <p:nvPr>
            <p:ph type="body" sz="quarter" idx="21"/>
          </p:nvPr>
        </p:nvSpPr>
        <p:spPr>
          <a:xfrm>
            <a:off x="1840409" y="4455655"/>
            <a:ext cx="6519819" cy="645578"/>
          </a:xfrm>
          <a:prstGeom prst="rect">
            <a:avLst/>
          </a:prstGeom>
          <a:solidFill>
            <a:srgbClr val="C0000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31" name="Text Placeholder 6">
            <a:extLst>
              <a:ext uri="{FF2B5EF4-FFF2-40B4-BE49-F238E27FC236}">
                <a16:creationId xmlns:a16="http://schemas.microsoft.com/office/drawing/2014/main" id="{AC2BE76D-7AAC-45CD-A3F9-FA0025A9371F}"/>
              </a:ext>
            </a:extLst>
          </p:cNvPr>
          <p:cNvSpPr>
            <a:spLocks noGrp="1"/>
          </p:cNvSpPr>
          <p:nvPr>
            <p:ph type="body" sz="quarter" idx="22"/>
          </p:nvPr>
        </p:nvSpPr>
        <p:spPr>
          <a:xfrm>
            <a:off x="1840409" y="5248024"/>
            <a:ext cx="6519819" cy="645578"/>
          </a:xfrm>
          <a:prstGeom prst="rect">
            <a:avLst/>
          </a:prstGeom>
          <a:solidFill>
            <a:srgbClr val="C00000"/>
          </a:solidFill>
          <a:ln w="25400">
            <a:noFill/>
          </a:ln>
        </p:spPr>
        <p:txBody>
          <a:bodyPr anchor="ctr" anchorCtr="0"/>
          <a:lstStyle>
            <a:lvl1pPr marL="243614">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22" name="Box 1">
            <a:extLst>
              <a:ext uri="{FF2B5EF4-FFF2-40B4-BE49-F238E27FC236}">
                <a16:creationId xmlns:a16="http://schemas.microsoft.com/office/drawing/2014/main" id="{06073227-2E1E-40F0-8A56-075BD39981B2}"/>
              </a:ext>
            </a:extLst>
          </p:cNvPr>
          <p:cNvSpPr>
            <a:spLocks noGrp="1"/>
          </p:cNvSpPr>
          <p:nvPr>
            <p:ph type="body" sz="quarter" idx="17" hasCustomPrompt="1"/>
          </p:nvPr>
        </p:nvSpPr>
        <p:spPr>
          <a:xfrm>
            <a:off x="1112952" y="1287187"/>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2" name="Box 2">
            <a:extLst>
              <a:ext uri="{FF2B5EF4-FFF2-40B4-BE49-F238E27FC236}">
                <a16:creationId xmlns:a16="http://schemas.microsoft.com/office/drawing/2014/main" id="{CF70020A-3D8E-47ED-9F80-9FB815A96092}"/>
              </a:ext>
            </a:extLst>
          </p:cNvPr>
          <p:cNvSpPr>
            <a:spLocks noGrp="1"/>
          </p:cNvSpPr>
          <p:nvPr>
            <p:ph type="body" sz="quarter" idx="23" hasCustomPrompt="1"/>
          </p:nvPr>
        </p:nvSpPr>
        <p:spPr>
          <a:xfrm>
            <a:off x="1112952" y="2079355"/>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3" name="Box 3">
            <a:extLst>
              <a:ext uri="{FF2B5EF4-FFF2-40B4-BE49-F238E27FC236}">
                <a16:creationId xmlns:a16="http://schemas.microsoft.com/office/drawing/2014/main" id="{BB4E51A3-3957-4B49-8CCA-D2BB5068FF79}"/>
              </a:ext>
            </a:extLst>
          </p:cNvPr>
          <p:cNvSpPr>
            <a:spLocks noGrp="1"/>
          </p:cNvSpPr>
          <p:nvPr>
            <p:ph type="body" sz="quarter" idx="24" hasCustomPrompt="1"/>
          </p:nvPr>
        </p:nvSpPr>
        <p:spPr>
          <a:xfrm>
            <a:off x="1112952" y="2871522"/>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4" name="Box 4">
            <a:extLst>
              <a:ext uri="{FF2B5EF4-FFF2-40B4-BE49-F238E27FC236}">
                <a16:creationId xmlns:a16="http://schemas.microsoft.com/office/drawing/2014/main" id="{2BF44E79-58B0-4021-9837-3654110BB744}"/>
              </a:ext>
            </a:extLst>
          </p:cNvPr>
          <p:cNvSpPr>
            <a:spLocks noGrp="1"/>
          </p:cNvSpPr>
          <p:nvPr>
            <p:ph type="body" sz="quarter" idx="25" hasCustomPrompt="1"/>
          </p:nvPr>
        </p:nvSpPr>
        <p:spPr>
          <a:xfrm>
            <a:off x="1112952" y="3663690"/>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5" name="Box 5">
            <a:extLst>
              <a:ext uri="{FF2B5EF4-FFF2-40B4-BE49-F238E27FC236}">
                <a16:creationId xmlns:a16="http://schemas.microsoft.com/office/drawing/2014/main" id="{210994BF-C985-4343-B196-B4F0A5B1B5FC}"/>
              </a:ext>
            </a:extLst>
          </p:cNvPr>
          <p:cNvSpPr>
            <a:spLocks noGrp="1"/>
          </p:cNvSpPr>
          <p:nvPr>
            <p:ph type="body" sz="quarter" idx="26" hasCustomPrompt="1"/>
          </p:nvPr>
        </p:nvSpPr>
        <p:spPr>
          <a:xfrm>
            <a:off x="1112952" y="4455858"/>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36" name="Box 6">
            <a:extLst>
              <a:ext uri="{FF2B5EF4-FFF2-40B4-BE49-F238E27FC236}">
                <a16:creationId xmlns:a16="http://schemas.microsoft.com/office/drawing/2014/main" id="{1872974F-779D-47C0-B0E5-7DD785CA9810}"/>
              </a:ext>
            </a:extLst>
          </p:cNvPr>
          <p:cNvSpPr>
            <a:spLocks noGrp="1"/>
          </p:cNvSpPr>
          <p:nvPr>
            <p:ph type="body" sz="quarter" idx="27" hasCustomPrompt="1"/>
          </p:nvPr>
        </p:nvSpPr>
        <p:spPr>
          <a:xfrm>
            <a:off x="1112952" y="5248024"/>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cs typeface="Calibri" panose="020F0502020204030204" pitchFamily="34" charset="0"/>
                <a:sym typeface="Wingdings" panose="05000000000000000000" pitchFamily="2" charset="2"/>
              </a:defRPr>
            </a:lvl1pPr>
          </a:lstStyle>
          <a:p>
            <a:pPr lvl="0"/>
            <a:r>
              <a:rPr lang="en-US" dirty="0"/>
              <a:t></a:t>
            </a:r>
          </a:p>
        </p:txBody>
      </p:sp>
      <p:sp>
        <p:nvSpPr>
          <p:cNvPr id="19" name="Title">
            <a:extLst>
              <a:ext uri="{FF2B5EF4-FFF2-40B4-BE49-F238E27FC236}">
                <a16:creationId xmlns:a16="http://schemas.microsoft.com/office/drawing/2014/main" id="{75F06695-F93C-47FA-9F11-603C0D1F001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900588126"/>
      </p:ext>
    </p:extLst>
  </p:cSld>
  <p:clrMapOvr>
    <a:masterClrMapping/>
  </p:clrMapOvr>
  <p:extLst>
    <p:ext uri="{DCECCB84-F9BA-43D5-87BE-67443E8EF086}">
      <p15:sldGuideLst xmlns:p15="http://schemas.microsoft.com/office/powerpoint/2012/main">
        <p15:guide id="1" pos="1152">
          <p15:clr>
            <a:srgbClr val="FBAE40"/>
          </p15:clr>
        </p15:guide>
        <p15:guide id="2" orient="horz" pos="3855">
          <p15:clr>
            <a:srgbClr val="FBAE40"/>
          </p15:clr>
        </p15:guide>
        <p15:guide id="3" orient="horz" pos="3727">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tags" Target="../tags/tag7.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image" Target="../media/image1.png"/><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tags" Target="../tags/tag3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ags" Target="../tags/tag56.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heme" Target="../theme/theme4.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10" Type="http://schemas.openxmlformats.org/officeDocument/2006/relationships/tags" Target="../tags/tag81.xml"/><Relationship Id="rId4" Type="http://schemas.openxmlformats.org/officeDocument/2006/relationships/slideLayout" Target="../slideLayouts/slideLayout8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tags" Target="../tags/tag9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theme" Target="../theme/theme6.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10.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2B96B46-C09C-4ED5-9323-FCC7B2988A27}"/>
              </a:ext>
            </a:extLst>
          </p:cNvPr>
          <p:cNvSpPr/>
          <p:nvPr userDrawn="1"/>
        </p:nvSpPr>
        <p:spPr>
          <a:xfrm>
            <a:off x="0" y="6413753"/>
            <a:ext cx="9144000" cy="45720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7"/>
    </p:custDataLst>
    <p:extLst>
      <p:ext uri="{BB962C8B-B14F-4D97-AF65-F5344CB8AC3E}">
        <p14:creationId xmlns:p14="http://schemas.microsoft.com/office/powerpoint/2010/main" val="1991030802"/>
      </p:ext>
    </p:extLst>
  </p:cSld>
  <p:clrMap bg1="lt1" tx1="dk1" bg2="lt2" tx2="dk2" accent1="accent1" accent2="accent2" accent3="accent3" accent4="accent4" accent5="accent5" accent6="accent6" hlink="hlink" folHlink="folHlink"/>
  <p:sldLayoutIdLst>
    <p:sldLayoutId id="2147483980" r:id="rId1"/>
    <p:sldLayoutId id="2147483982" r:id="rId2"/>
    <p:sldLayoutId id="2147483983" r:id="rId3"/>
    <p:sldLayoutId id="2147483674" r:id="rId4"/>
    <p:sldLayoutId id="2147484098" r:id="rId5"/>
  </p:sldLayoutIdLst>
  <p:txStyles>
    <p:titleStyle>
      <a:lvl1pPr algn="l" defTabSz="913554" rtl="0" eaLnBrk="1" latinLnBrk="0" hangingPunct="1">
        <a:lnSpc>
          <a:spcPct val="90000"/>
        </a:lnSpc>
        <a:spcBef>
          <a:spcPct val="0"/>
        </a:spcBef>
        <a:buNone/>
        <a:defRPr lang="en-US" sz="2398" b="1" kern="1200" smtClean="0">
          <a:solidFill>
            <a:schemeClr val="tx1"/>
          </a:solidFill>
          <a:latin typeface="Levenim MT" panose="020B0604020202020204" pitchFamily="2" charset="-79"/>
          <a:ea typeface="+mj-ea"/>
          <a:cs typeface="Levenim MT" panose="020B0604020202020204" pitchFamily="2" charset="-79"/>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orient="horz" pos="21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Top Panel">
            <a:extLst>
              <a:ext uri="{FF2B5EF4-FFF2-40B4-BE49-F238E27FC236}">
                <a16:creationId xmlns:a16="http://schemas.microsoft.com/office/drawing/2014/main" id="{679FAB70-1310-4F3C-A583-C7AAB076EFE4}"/>
              </a:ext>
            </a:extLst>
          </p:cNvPr>
          <p:cNvPicPr>
            <a:picLocks/>
          </p:cNvPicPr>
          <p:nvPr userDrawn="1"/>
        </p:nvPicPr>
        <p:blipFill>
          <a:blip r:embed="rId27" cstate="print">
            <a:extLst>
              <a:ext uri="{28A0092B-C50C-407E-A947-70E740481C1C}">
                <a14:useLocalDpi xmlns:a14="http://schemas.microsoft.com/office/drawing/2010/main" val="0"/>
              </a:ext>
            </a:extLst>
          </a:blip>
          <a:stretch>
            <a:fillRect/>
          </a:stretch>
        </p:blipFill>
        <p:spPr>
          <a:xfrm>
            <a:off x="0" y="-21393"/>
            <a:ext cx="9143999" cy="745293"/>
          </a:xfrm>
          <a:prstGeom prst="rect">
            <a:avLst/>
          </a:prstGeom>
        </p:spPr>
      </p:pic>
      <p:sp>
        <p:nvSpPr>
          <p:cNvPr id="5" name="Session Title">
            <a:extLst>
              <a:ext uri="{FF2B5EF4-FFF2-40B4-BE49-F238E27FC236}">
                <a16:creationId xmlns:a16="http://schemas.microsoft.com/office/drawing/2014/main" id="{CF43CEC3-F4DA-4FB7-95A6-19F2176BE1EA}"/>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PREVENTING WORKPLACE VIOLENCE</a:t>
            </a:r>
          </a:p>
          <a:p>
            <a:pPr marL="60904" marR="0" lvl="0" indent="0" algn="l" defTabSz="914400" rtl="0" eaLnBrk="1" fontAlgn="auto" latinLnBrk="0" hangingPunct="1">
              <a:lnSpc>
                <a:spcPct val="90000"/>
              </a:lnSpc>
              <a:spcBef>
                <a:spcPct val="0"/>
              </a:spcBef>
              <a:spcAft>
                <a:spcPts val="0"/>
              </a:spcAft>
              <a:buClrTx/>
              <a:buSzTx/>
              <a:buFontTx/>
              <a:buNone/>
              <a:tabLst/>
              <a:defRPr/>
            </a:pPr>
            <a:endParaRPr lang="en-US" sz="1600" b="0" dirty="0">
              <a:latin typeface="Calibri" panose="020F0502020204030204" pitchFamily="34" charset="0"/>
              <a:ea typeface="Open Sans" panose="020B0606030504020204" pitchFamily="34" charset="0"/>
              <a:cs typeface="Calibri" panose="020F0502020204030204" pitchFamily="34" charset="0"/>
            </a:endParaRPr>
          </a:p>
        </p:txBody>
      </p:sp>
    </p:spTree>
    <p:custDataLst>
      <p:tags r:id="rId26"/>
    </p:custDataLst>
    <p:extLst>
      <p:ext uri="{BB962C8B-B14F-4D97-AF65-F5344CB8AC3E}">
        <p14:creationId xmlns:p14="http://schemas.microsoft.com/office/powerpoint/2010/main" val="2624629614"/>
      </p:ext>
    </p:extLst>
  </p:cSld>
  <p:clrMap bg1="lt1" tx1="dk1" bg2="lt2" tx2="dk2" accent1="accent1" accent2="accent2" accent3="accent3" accent4="accent4" accent5="accent5" accent6="accent6" hlink="hlink" folHlink="folHlink"/>
  <p:sldLayoutIdLst>
    <p:sldLayoutId id="2147483978" r:id="rId1"/>
    <p:sldLayoutId id="2147484041" r:id="rId2"/>
    <p:sldLayoutId id="2147483675" r:id="rId3"/>
    <p:sldLayoutId id="2147483747" r:id="rId4"/>
    <p:sldLayoutId id="2147483910" r:id="rId5"/>
    <p:sldLayoutId id="2147483911" r:id="rId6"/>
    <p:sldLayoutId id="2147483791" r:id="rId7"/>
    <p:sldLayoutId id="2147484050" r:id="rId8"/>
    <p:sldLayoutId id="2147483788" r:id="rId9"/>
    <p:sldLayoutId id="2147483913" r:id="rId10"/>
    <p:sldLayoutId id="2147483793" r:id="rId11"/>
    <p:sldLayoutId id="2147483912" r:id="rId12"/>
    <p:sldLayoutId id="2147483902" r:id="rId13"/>
    <p:sldLayoutId id="2147483903" r:id="rId14"/>
    <p:sldLayoutId id="2147483905" r:id="rId15"/>
    <p:sldLayoutId id="2147483906" r:id="rId16"/>
    <p:sldLayoutId id="2147483907" r:id="rId17"/>
    <p:sldLayoutId id="2147483908" r:id="rId18"/>
    <p:sldLayoutId id="2147483915" r:id="rId19"/>
    <p:sldLayoutId id="2147484047" r:id="rId20"/>
    <p:sldLayoutId id="2147484048" r:id="rId21"/>
    <p:sldLayoutId id="2147484039" r:id="rId22"/>
    <p:sldLayoutId id="2147484082" r:id="rId23"/>
    <p:sldLayoutId id="2147484113" r:id="rId24"/>
  </p:sldLayoutIdLst>
  <p:txStyles>
    <p:titleStyle>
      <a:lvl1pPr indent="-118762" algn="l" defTabSz="913554" rtl="0" eaLnBrk="1" latinLnBrk="0" hangingPunct="1">
        <a:lnSpc>
          <a:spcPct val="90000"/>
        </a:lnSpc>
        <a:spcBef>
          <a:spcPct val="0"/>
        </a:spcBef>
        <a:buNone/>
        <a:defRPr sz="213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18" userDrawn="1">
          <p15:clr>
            <a:srgbClr val="F26B43"/>
          </p15:clr>
        </p15:guide>
        <p15:guide id="3" pos="2880" userDrawn="1">
          <p15:clr>
            <a:srgbClr val="F26B43"/>
          </p15:clr>
        </p15:guide>
        <p15:guide id="4" pos="336" userDrawn="1">
          <p15:clr>
            <a:srgbClr val="F26B43"/>
          </p15:clr>
        </p15:guide>
        <p15:guide id="5" pos="1416" userDrawn="1">
          <p15:clr>
            <a:srgbClr val="F26B43"/>
          </p15:clr>
        </p15:guide>
        <p15:guide id="6" orient="horz" pos="480" userDrawn="1">
          <p15:clr>
            <a:srgbClr val="F26B43"/>
          </p15:clr>
        </p15:guide>
        <p15:guide id="7" orient="horz" pos="4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Top Panel">
            <a:extLst>
              <a:ext uri="{FF2B5EF4-FFF2-40B4-BE49-F238E27FC236}">
                <a16:creationId xmlns:a16="http://schemas.microsoft.com/office/drawing/2014/main" id="{21B4F423-82B8-4179-AB51-2EF97BB7E22D}"/>
              </a:ext>
            </a:extLst>
          </p:cNvPr>
          <p:cNvPicPr>
            <a:picLocks/>
          </p:cNvPicPr>
          <p:nvPr userDrawn="1"/>
        </p:nvPicPr>
        <p:blipFill>
          <a:blip r:embed="rId26" cstate="print">
            <a:extLst>
              <a:ext uri="{28A0092B-C50C-407E-A947-70E740481C1C}">
                <a14:useLocalDpi xmlns:a14="http://schemas.microsoft.com/office/drawing/2010/main" val="0"/>
              </a:ext>
            </a:extLst>
          </a:blip>
          <a:stretch>
            <a:fillRect/>
          </a:stretch>
        </p:blipFill>
        <p:spPr>
          <a:xfrm>
            <a:off x="2" y="1"/>
            <a:ext cx="9143999" cy="723900"/>
          </a:xfrm>
          <a:prstGeom prst="rect">
            <a:avLst/>
          </a:prstGeom>
        </p:spPr>
      </p:pic>
      <p:sp>
        <p:nvSpPr>
          <p:cNvPr id="6" name="Session Title">
            <a:extLst>
              <a:ext uri="{FF2B5EF4-FFF2-40B4-BE49-F238E27FC236}">
                <a16:creationId xmlns:a16="http://schemas.microsoft.com/office/drawing/2014/main" id="{80C2CCD0-3F66-49DC-BB0A-1F4AEED77789}"/>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PREVENTING WORKPLACE VIOLENCE</a:t>
            </a:r>
          </a:p>
        </p:txBody>
      </p:sp>
    </p:spTree>
    <p:custDataLst>
      <p:tags r:id="rId25"/>
    </p:custDataLst>
    <p:extLst>
      <p:ext uri="{BB962C8B-B14F-4D97-AF65-F5344CB8AC3E}">
        <p14:creationId xmlns:p14="http://schemas.microsoft.com/office/powerpoint/2010/main" val="251851476"/>
      </p:ext>
    </p:extLst>
  </p:cSld>
  <p:clrMap bg1="lt1" tx1="dk1" bg2="lt2" tx2="dk2" accent1="accent1" accent2="accent2" accent3="accent3" accent4="accent4" accent5="accent5" accent6="accent6" hlink="hlink" folHlink="folHlink"/>
  <p:sldLayoutIdLst>
    <p:sldLayoutId id="2147483861" r:id="rId1"/>
    <p:sldLayoutId id="2147483999" r:id="rId2"/>
    <p:sldLayoutId id="2147483916" r:id="rId3"/>
    <p:sldLayoutId id="2147484000" r:id="rId4"/>
    <p:sldLayoutId id="2147484001" r:id="rId5"/>
    <p:sldLayoutId id="2147484002" r:id="rId6"/>
    <p:sldLayoutId id="2147484003" r:id="rId7"/>
    <p:sldLayoutId id="2147483864" r:id="rId8"/>
    <p:sldLayoutId id="2147484004" r:id="rId9"/>
    <p:sldLayoutId id="2147484005" r:id="rId10"/>
    <p:sldLayoutId id="2147483939" r:id="rId11"/>
    <p:sldLayoutId id="2147483869" r:id="rId12"/>
    <p:sldLayoutId id="2147484007" r:id="rId13"/>
    <p:sldLayoutId id="2147484008" r:id="rId14"/>
    <p:sldLayoutId id="2147483868" r:id="rId15"/>
    <p:sldLayoutId id="2147483950" r:id="rId16"/>
    <p:sldLayoutId id="2147483870" r:id="rId17"/>
    <p:sldLayoutId id="2147484046" r:id="rId18"/>
    <p:sldLayoutId id="2147483872" r:id="rId19"/>
    <p:sldLayoutId id="2147484013" r:id="rId20"/>
    <p:sldLayoutId id="2147484014" r:id="rId21"/>
    <p:sldLayoutId id="2147484015" r:id="rId22"/>
    <p:sldLayoutId id="2147484016" r:id="rId23"/>
  </p:sldLayoutIdLst>
  <p:txStyles>
    <p:titleStyle/>
    <p:bodyStyle/>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480" userDrawn="1">
          <p15:clr>
            <a:srgbClr val="F26B43"/>
          </p15:clr>
        </p15:guide>
        <p15:guide id="4" orient="horz" pos="4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551613-CE50-4A83-953C-14907AD97F42}"/>
              </a:ext>
            </a:extLst>
          </p:cNvPr>
          <p:cNvPicPr>
            <a:picLocks/>
          </p:cNvPicPr>
          <p:nvPr userDrawn="1"/>
        </p:nvPicPr>
        <p:blipFill>
          <a:blip r:embed="rId27" cstate="print">
            <a:extLst>
              <a:ext uri="{28A0092B-C50C-407E-A947-70E740481C1C}">
                <a14:useLocalDpi xmlns:a14="http://schemas.microsoft.com/office/drawing/2010/main" val="0"/>
              </a:ext>
            </a:extLst>
          </a:blip>
          <a:stretch>
            <a:fillRect/>
          </a:stretch>
        </p:blipFill>
        <p:spPr>
          <a:xfrm>
            <a:off x="2" y="-20005"/>
            <a:ext cx="9143999" cy="817849"/>
          </a:xfrm>
          <a:prstGeom prst="rect">
            <a:avLst/>
          </a:prstGeom>
        </p:spPr>
      </p:pic>
      <p:sp>
        <p:nvSpPr>
          <p:cNvPr id="8" name="Session Title">
            <a:extLst>
              <a:ext uri="{FF2B5EF4-FFF2-40B4-BE49-F238E27FC236}">
                <a16:creationId xmlns:a16="http://schemas.microsoft.com/office/drawing/2014/main" id="{C20B1E4A-484C-40AD-B615-B59A7F1DF3CC}"/>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PREVENTING WORKPLACE VIOLENCE</a:t>
            </a:r>
          </a:p>
        </p:txBody>
      </p:sp>
    </p:spTree>
    <p:custDataLst>
      <p:tags r:id="rId26"/>
    </p:custDataLst>
  </p:cSld>
  <p:clrMap bg1="lt1" tx1="dk1" bg2="lt2" tx2="dk2" accent1="accent1" accent2="accent2" accent3="accent3" accent4="accent4" accent5="accent5" accent6="accent6" hlink="hlink" folHlink="folHlink"/>
  <p:sldLayoutIdLst>
    <p:sldLayoutId id="2147483810" r:id="rId1"/>
    <p:sldLayoutId id="2147483815" r:id="rId2"/>
    <p:sldLayoutId id="2147484042" r:id="rId3"/>
    <p:sldLayoutId id="2147483984" r:id="rId4"/>
    <p:sldLayoutId id="2147484040" r:id="rId5"/>
    <p:sldLayoutId id="2147484023" r:id="rId6"/>
    <p:sldLayoutId id="2147484043" r:id="rId7"/>
    <p:sldLayoutId id="2147484024" r:id="rId8"/>
    <p:sldLayoutId id="2147483987" r:id="rId9"/>
    <p:sldLayoutId id="2147483988" r:id="rId10"/>
    <p:sldLayoutId id="2147483989" r:id="rId11"/>
    <p:sldLayoutId id="2147483990" r:id="rId12"/>
    <p:sldLayoutId id="2147483993" r:id="rId13"/>
    <p:sldLayoutId id="2147484025" r:id="rId14"/>
    <p:sldLayoutId id="2147484026" r:id="rId15"/>
    <p:sldLayoutId id="2147484027" r:id="rId16"/>
    <p:sldLayoutId id="2147483995" r:id="rId17"/>
    <p:sldLayoutId id="2147483996" r:id="rId18"/>
    <p:sldLayoutId id="2147483965" r:id="rId19"/>
    <p:sldLayoutId id="2147483994" r:id="rId20"/>
    <p:sldLayoutId id="2147483997" r:id="rId21"/>
    <p:sldLayoutId id="2147483966" r:id="rId22"/>
    <p:sldLayoutId id="2147483828" r:id="rId23"/>
    <p:sldLayoutId id="2147484038" r:id="rId24"/>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6">
            <a:extLst>
              <a:ext uri="{FF2B5EF4-FFF2-40B4-BE49-F238E27FC236}">
                <a16:creationId xmlns:a16="http://schemas.microsoft.com/office/drawing/2014/main" id="{6569F209-77AF-4629-A6AF-B6082BF8183F}"/>
              </a:ext>
            </a:extLst>
          </p:cNvPr>
          <p:cNvSpPr txBox="1">
            <a:spLocks/>
          </p:cNvSpPr>
          <p:nvPr userDrawn="1"/>
        </p:nvSpPr>
        <p:spPr>
          <a:xfrm>
            <a:off x="0" y="2917"/>
            <a:ext cx="9144000" cy="5066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Calibri" panose="020F0502020204030204" pitchFamily="34" charset="0"/>
                <a:cs typeface="Calibri" panose="020F0502020204030204" pitchFamily="34" charset="0"/>
              </a:rPr>
              <a:t>COPY and PASTE as needed</a:t>
            </a:r>
          </a:p>
        </p:txBody>
      </p:sp>
    </p:spTree>
    <p:custDataLst>
      <p:tags r:id="rId10"/>
    </p:custDataLst>
    <p:extLst>
      <p:ext uri="{BB962C8B-B14F-4D97-AF65-F5344CB8AC3E}">
        <p14:creationId xmlns:p14="http://schemas.microsoft.com/office/powerpoint/2010/main" val="99136711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Lst>
  <p:txStyles>
    <p:titleStyle>
      <a:lvl1pPr algn="ctr" defTabSz="914400" rtl="0" eaLnBrk="1" latinLnBrk="0" hangingPunct="1">
        <a:lnSpc>
          <a:spcPct val="90000"/>
        </a:lnSpc>
        <a:spcBef>
          <a:spcPct val="0"/>
        </a:spcBef>
        <a:buNone/>
        <a:defRPr sz="1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4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Top Panel">
            <a:extLst>
              <a:ext uri="{FF2B5EF4-FFF2-40B4-BE49-F238E27FC236}">
                <a16:creationId xmlns:a16="http://schemas.microsoft.com/office/drawing/2014/main" id="{679FAB70-1310-4F3C-A583-C7AAB076EFE4}"/>
              </a:ext>
            </a:extLst>
          </p:cNvPr>
          <p:cNvPicPr>
            <a:picLocks/>
          </p:cNvPicPr>
          <p:nvPr userDrawn="1"/>
        </p:nvPicPr>
        <p:blipFill>
          <a:blip r:embed="rId27" cstate="print">
            <a:extLst>
              <a:ext uri="{28A0092B-C50C-407E-A947-70E740481C1C}">
                <a14:useLocalDpi xmlns:a14="http://schemas.microsoft.com/office/drawing/2010/main" val="0"/>
              </a:ext>
            </a:extLst>
          </a:blip>
          <a:stretch>
            <a:fillRect/>
          </a:stretch>
        </p:blipFill>
        <p:spPr>
          <a:xfrm>
            <a:off x="0" y="-21393"/>
            <a:ext cx="9143999" cy="745293"/>
          </a:xfrm>
          <a:prstGeom prst="rect">
            <a:avLst/>
          </a:prstGeom>
        </p:spPr>
      </p:pic>
      <p:sp>
        <p:nvSpPr>
          <p:cNvPr id="5" name="Session Title">
            <a:extLst>
              <a:ext uri="{FF2B5EF4-FFF2-40B4-BE49-F238E27FC236}">
                <a16:creationId xmlns:a16="http://schemas.microsoft.com/office/drawing/2014/main" id="{CF43CEC3-F4DA-4FB7-95A6-19F2176BE1EA}"/>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PREVENTING WORKPLACE VIOLENCE: WHAT EMPLOYEES NEED TO KNOW</a:t>
            </a:r>
          </a:p>
          <a:p>
            <a:pPr marL="60904" marR="0" lvl="0" indent="0" algn="l" defTabSz="914400" rtl="0" eaLnBrk="1" fontAlgn="auto" latinLnBrk="0" hangingPunct="1">
              <a:lnSpc>
                <a:spcPct val="90000"/>
              </a:lnSpc>
              <a:spcBef>
                <a:spcPct val="0"/>
              </a:spcBef>
              <a:spcAft>
                <a:spcPts val="0"/>
              </a:spcAft>
              <a:buClrTx/>
              <a:buSzTx/>
              <a:buFontTx/>
              <a:buNone/>
              <a:tabLst/>
              <a:defRPr/>
            </a:pPr>
            <a:endParaRPr lang="en-US" sz="1600" b="0" dirty="0">
              <a:latin typeface="Calibri" panose="020F0502020204030204" pitchFamily="34" charset="0"/>
              <a:ea typeface="Open Sans" panose="020B0606030504020204" pitchFamily="34" charset="0"/>
              <a:cs typeface="Calibri" panose="020F0502020204030204" pitchFamily="34" charset="0"/>
            </a:endParaRPr>
          </a:p>
        </p:txBody>
      </p:sp>
    </p:spTree>
    <p:custDataLst>
      <p:tags r:id="rId26"/>
    </p:custDataLst>
    <p:extLst>
      <p:ext uri="{BB962C8B-B14F-4D97-AF65-F5344CB8AC3E}">
        <p14:creationId xmlns:p14="http://schemas.microsoft.com/office/powerpoint/2010/main" val="2075662461"/>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Lst>
  <p:txStyles>
    <p:titleStyle>
      <a:lvl1pPr indent="-118762" algn="l" defTabSz="913554" rtl="0" eaLnBrk="1" latinLnBrk="0" hangingPunct="1">
        <a:lnSpc>
          <a:spcPct val="90000"/>
        </a:lnSpc>
        <a:spcBef>
          <a:spcPct val="0"/>
        </a:spcBef>
        <a:buNone/>
        <a:defRPr sz="213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18">
          <p15:clr>
            <a:srgbClr val="F26B43"/>
          </p15:clr>
        </p15:guide>
        <p15:guide id="3" pos="2880">
          <p15:clr>
            <a:srgbClr val="F26B43"/>
          </p15:clr>
        </p15:guide>
        <p15:guide id="4" pos="336">
          <p15:clr>
            <a:srgbClr val="F26B43"/>
          </p15:clr>
        </p15:guide>
        <p15:guide id="5" pos="1416">
          <p15:clr>
            <a:srgbClr val="F26B43"/>
          </p15:clr>
        </p15:guide>
        <p15:guide id="6" orient="horz" pos="480">
          <p15:clr>
            <a:srgbClr val="F26B43"/>
          </p15:clr>
        </p15:guide>
        <p15:guide id="7" orient="horz" pos="4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2" name="Title Placeholder 1"/>
          <p:cNvSpPr>
            <a:spLocks noGrp="1"/>
          </p:cNvSpPr>
          <p:nvPr>
            <p:ph type="title"/>
          </p:nvPr>
        </p:nvSpPr>
        <p:spPr>
          <a:xfrm>
            <a:off x="822960" y="942871"/>
            <a:ext cx="7543800" cy="587584"/>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75">
                <a:solidFill>
                  <a:srgbClr val="FFFFFF"/>
                </a:solidFill>
              </a:defRPr>
            </a:lvl1pPr>
          </a:lstStyle>
          <a:p>
            <a:fld id="{62D6E202-B606-4609-B914-27C9371A1F6D}" type="datetime1">
              <a:rPr lang="en-US" noProof="0" smtClean="0"/>
              <a:t>5/30/2024</a:t>
            </a:fld>
            <a:endParaRPr lang="en-US" noProof="0"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75"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788">
                <a:solidFill>
                  <a:srgbClr val="FFFFFF"/>
                </a:solidFill>
              </a:defRPr>
            </a:lvl1pPr>
          </a:lstStyle>
          <a:p>
            <a:fld id="{3A98EE3D-8CD1-4C3F-BD1C-C98C9596463C}" type="slidenum">
              <a:rPr lang="en-US" noProof="0" smtClean="0"/>
              <a:t>‹#›</a:t>
            </a:fld>
            <a:endParaRPr lang="en-US" noProof="0" dirty="0"/>
          </a:p>
        </p:txBody>
      </p:sp>
      <p:pic>
        <p:nvPicPr>
          <p:cNvPr id="10" name="Picture 9">
            <a:extLst>
              <a:ext uri="{FF2B5EF4-FFF2-40B4-BE49-F238E27FC236}">
                <a16:creationId xmlns:a16="http://schemas.microsoft.com/office/drawing/2014/main" id="{4A82B01F-FDD0-49DE-9D22-E853A3384C30}"/>
              </a:ext>
            </a:extLst>
          </p:cNvPr>
          <p:cNvPicPr>
            <a:picLocks noChangeAspect="1"/>
          </p:cNvPicPr>
          <p:nvPr userDrawn="1"/>
        </p:nvPicPr>
        <p:blipFill>
          <a:blip r:embed="rId15"/>
          <a:stretch>
            <a:fillRect/>
          </a:stretch>
        </p:blipFill>
        <p:spPr>
          <a:xfrm>
            <a:off x="7485862" y="6227660"/>
            <a:ext cx="1181888" cy="630341"/>
          </a:xfrm>
          <a:prstGeom prst="rect">
            <a:avLst/>
          </a:prstGeom>
        </p:spPr>
      </p:pic>
    </p:spTree>
    <p:extLst>
      <p:ext uri="{BB962C8B-B14F-4D97-AF65-F5344CB8AC3E}">
        <p14:creationId xmlns:p14="http://schemas.microsoft.com/office/powerpoint/2010/main" val="2304284272"/>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Lst>
  <p:hf sldNum="0" hdr="0" ftr="0" dt="0"/>
  <p:txStyles>
    <p:titleStyle>
      <a:lvl1pPr algn="l" defTabSz="685800" rtl="0" eaLnBrk="1" latinLnBrk="0" hangingPunct="1">
        <a:lnSpc>
          <a:spcPct val="90000"/>
        </a:lnSpc>
        <a:spcBef>
          <a:spcPct val="0"/>
        </a:spcBef>
        <a:buNone/>
        <a:defRPr sz="2100" kern="1200" spc="-38" baseline="0">
          <a:solidFill>
            <a:srgbClr val="091330"/>
          </a:solidFill>
          <a:latin typeface="+mj-lt"/>
          <a:ea typeface="+mj-ea"/>
          <a:cs typeface="+mj-cs"/>
        </a:defRPr>
      </a:lvl1pPr>
    </p:titleStyle>
    <p:bodyStyle>
      <a:lvl1pPr marL="68580" indent="-68580" algn="l" defTabSz="685800" rtl="0" eaLnBrk="1" latinLnBrk="0" hangingPunct="1">
        <a:lnSpc>
          <a:spcPct val="100000"/>
        </a:lnSpc>
        <a:spcBef>
          <a:spcPts val="900"/>
        </a:spcBef>
        <a:spcAft>
          <a:spcPts val="150"/>
        </a:spcAft>
        <a:buClr>
          <a:schemeClr val="accent1"/>
        </a:buClr>
        <a:buSzPct val="100000"/>
        <a:buFont typeface="Calibri" panose="020F0502020204030204" pitchFamily="34" charset="0"/>
        <a:buChar char=" "/>
        <a:defRPr sz="1500" kern="1200">
          <a:solidFill>
            <a:srgbClr val="091330"/>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350" kern="1200">
          <a:solidFill>
            <a:srgbClr val="091330"/>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12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12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2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2.xml"/><Relationship Id="rId1" Type="http://schemas.openxmlformats.org/officeDocument/2006/relationships/tags" Target="../tags/tag12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ags" Target="../tags/tag125.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tags" Target="../tags/tag126.xml"/><Relationship Id="rId5" Type="http://schemas.openxmlformats.org/officeDocument/2006/relationships/image" Target="../media/image23.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2.xml"/><Relationship Id="rId1" Type="http://schemas.openxmlformats.org/officeDocument/2006/relationships/tags" Target="../tags/tag127.xml"/><Relationship Id="rId5" Type="http://schemas.openxmlformats.org/officeDocument/2006/relationships/image" Target="../media/image24.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2.xml"/><Relationship Id="rId1" Type="http://schemas.openxmlformats.org/officeDocument/2006/relationships/tags" Target="../tags/tag128.xml"/><Relationship Id="rId5" Type="http://schemas.openxmlformats.org/officeDocument/2006/relationships/image" Target="../media/image2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129.xml"/><Relationship Id="rId5" Type="http://schemas.openxmlformats.org/officeDocument/2006/relationships/image" Target="../media/image2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2.xml"/><Relationship Id="rId1" Type="http://schemas.openxmlformats.org/officeDocument/2006/relationships/tags" Target="../tags/tag130.xml"/><Relationship Id="rId5" Type="http://schemas.openxmlformats.org/officeDocument/2006/relationships/image" Target="../media/image27.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2.xml"/><Relationship Id="rId1" Type="http://schemas.openxmlformats.org/officeDocument/2006/relationships/tags" Target="../tags/tag131.xml"/><Relationship Id="rId5" Type="http://schemas.openxmlformats.org/officeDocument/2006/relationships/image" Target="../media/image2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1.xml"/><Relationship Id="rId1" Type="http://schemas.openxmlformats.org/officeDocument/2006/relationships/tags" Target="../tags/tag13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tags" Target="../tags/tag13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tags" Target="../tags/tag13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1.xml"/><Relationship Id="rId1" Type="http://schemas.openxmlformats.org/officeDocument/2006/relationships/tags" Target="../tags/tag13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1.xml"/><Relationship Id="rId1" Type="http://schemas.openxmlformats.org/officeDocument/2006/relationships/tags" Target="../tags/tag13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tags" Target="../tags/tag13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xml"/><Relationship Id="rId1" Type="http://schemas.openxmlformats.org/officeDocument/2006/relationships/tags" Target="../tags/tag138.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139.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140.xml"/><Relationship Id="rId5" Type="http://schemas.openxmlformats.org/officeDocument/2006/relationships/image" Target="../media/image3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141.xml"/><Relationship Id="rId5" Type="http://schemas.openxmlformats.org/officeDocument/2006/relationships/image" Target="../media/image39.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142.xml"/><Relationship Id="rId5" Type="http://schemas.openxmlformats.org/officeDocument/2006/relationships/image" Target="../media/image40.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143.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14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145.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146.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147.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148.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149.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150.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151.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15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0.xml"/><Relationship Id="rId1" Type="http://schemas.openxmlformats.org/officeDocument/2006/relationships/tags" Target="../tags/tag153.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tags" Target="../tags/tag154.xml"/><Relationship Id="rId5" Type="http://schemas.openxmlformats.org/officeDocument/2006/relationships/image" Target="../media/image55.png"/><Relationship Id="rId4" Type="http://schemas.openxmlformats.org/officeDocument/2006/relationships/image" Target="../media/image54.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ags" Target="../tags/tag155.xml"/><Relationship Id="rId5" Type="http://schemas.openxmlformats.org/officeDocument/2006/relationships/image" Target="../media/image56.png"/><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7.xml"/><Relationship Id="rId1" Type="http://schemas.openxmlformats.org/officeDocument/2006/relationships/tags" Target="../tags/tag156.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7.xml"/><Relationship Id="rId1" Type="http://schemas.openxmlformats.org/officeDocument/2006/relationships/tags" Target="../tags/tag15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tags" Target="../tags/tag11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7.xml"/><Relationship Id="rId1" Type="http://schemas.openxmlformats.org/officeDocument/2006/relationships/tags" Target="../tags/tag158.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7.xml"/><Relationship Id="rId1" Type="http://schemas.openxmlformats.org/officeDocument/2006/relationships/tags" Target="../tags/tag159.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tags" Target="../tags/tag160.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0.xml"/><Relationship Id="rId1" Type="http://schemas.openxmlformats.org/officeDocument/2006/relationships/tags" Target="../tags/tag161.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0.xml"/><Relationship Id="rId1" Type="http://schemas.openxmlformats.org/officeDocument/2006/relationships/tags" Target="../tags/tag16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0.xml"/><Relationship Id="rId1" Type="http://schemas.openxmlformats.org/officeDocument/2006/relationships/tags" Target="../tags/tag163.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0.xml"/><Relationship Id="rId1" Type="http://schemas.openxmlformats.org/officeDocument/2006/relationships/tags" Target="../tags/tag164.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0.xml"/><Relationship Id="rId1" Type="http://schemas.openxmlformats.org/officeDocument/2006/relationships/tags" Target="../tags/tag165.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2.xml"/><Relationship Id="rId1" Type="http://schemas.openxmlformats.org/officeDocument/2006/relationships/tags" Target="../tags/tag11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7.xml"/><Relationship Id="rId1" Type="http://schemas.openxmlformats.org/officeDocument/2006/relationships/tags" Target="../tags/tag166.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167.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9.xml"/><Relationship Id="rId1" Type="http://schemas.openxmlformats.org/officeDocument/2006/relationships/tags" Target="../tags/tag168.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169.xml"/><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170.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5.xml"/><Relationship Id="rId1" Type="http://schemas.openxmlformats.org/officeDocument/2006/relationships/tags" Target="../tags/tag17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5.xml"/><Relationship Id="rId1" Type="http://schemas.openxmlformats.org/officeDocument/2006/relationships/tags" Target="../tags/tag172.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5.xml"/><Relationship Id="rId1" Type="http://schemas.openxmlformats.org/officeDocument/2006/relationships/tags" Target="../tags/tag173.xml"/><Relationship Id="rId6" Type="http://schemas.openxmlformats.org/officeDocument/2006/relationships/image" Target="../media/image80.png"/><Relationship Id="rId5" Type="http://schemas.openxmlformats.org/officeDocument/2006/relationships/image" Target="../media/image77.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9.xml"/><Relationship Id="rId1" Type="http://schemas.openxmlformats.org/officeDocument/2006/relationships/tags" Target="../tags/tag174.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9.xml"/><Relationship Id="rId1" Type="http://schemas.openxmlformats.org/officeDocument/2006/relationships/tags" Target="../tags/tag175.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2.xml"/><Relationship Id="rId1" Type="http://schemas.openxmlformats.org/officeDocument/2006/relationships/tags" Target="../tags/tag11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8.xml"/><Relationship Id="rId1" Type="http://schemas.openxmlformats.org/officeDocument/2006/relationships/tags" Target="../tags/tag176.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8.xml"/><Relationship Id="rId1" Type="http://schemas.openxmlformats.org/officeDocument/2006/relationships/tags" Target="../tags/tag177.xml"/><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ags" Target="../tags/tag178.xml"/><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8.xml"/><Relationship Id="rId1" Type="http://schemas.openxmlformats.org/officeDocument/2006/relationships/tags" Target="../tags/tag179.xm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8.xml"/><Relationship Id="rId1" Type="http://schemas.openxmlformats.org/officeDocument/2006/relationships/tags" Target="../tags/tag180.xml"/><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181.xml"/><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xml"/><Relationship Id="rId1" Type="http://schemas.openxmlformats.org/officeDocument/2006/relationships/tags" Target="../tags/tag182.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8.xml.rels><?xml version="1.0" encoding="UTF-8" standalone="yes"?>
<Relationships xmlns="http://schemas.openxmlformats.org/package/2006/relationships"><Relationship Id="rId3" Type="http://schemas.openxmlformats.org/officeDocument/2006/relationships/hyperlink" Target="https://www.dreamstime.com/employer-responsibilities-duties-manager-hands-image199786597" TargetMode="External"/><Relationship Id="rId2" Type="http://schemas.openxmlformats.org/officeDocument/2006/relationships/image" Target="../media/image89.jpg"/><Relationship Id="rId1" Type="http://schemas.openxmlformats.org/officeDocument/2006/relationships/slideLayout" Target="../slideLayouts/slideLayout1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ags" Target="../tags/tag119.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118.xml"/></Relationships>
</file>

<file path=ppt/slides/_rels/slide81.xml.rels><?xml version="1.0" encoding="UTF-8" standalone="yes"?>
<Relationships xmlns="http://schemas.openxmlformats.org/package/2006/relationships"><Relationship Id="rId3" Type="http://schemas.openxmlformats.org/officeDocument/2006/relationships/hyperlink" Target="http://www.complianceplace.com/" TargetMode="External"/><Relationship Id="rId2" Type="http://schemas.openxmlformats.org/officeDocument/2006/relationships/notesSlide" Target="../notesSlides/notesSlide77.xml"/><Relationship Id="rId1" Type="http://schemas.openxmlformats.org/officeDocument/2006/relationships/slideLayout" Target="../slideLayouts/slideLayout110.xml"/><Relationship Id="rId4" Type="http://schemas.openxmlformats.org/officeDocument/2006/relationships/hyperlink" Target="mailto:erymsa@complianceplace.com"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12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p:txBody>
          <a:bodyPr/>
          <a:lstStyle/>
          <a:p>
            <a:r>
              <a:rPr lang="en-US" dirty="0"/>
              <a:t>Workplace Violence</a:t>
            </a:r>
          </a:p>
        </p:txBody>
      </p:sp>
      <p:sp>
        <p:nvSpPr>
          <p:cNvPr id="5" name="Subtitle 4">
            <a:extLst>
              <a:ext uri="{FF2B5EF4-FFF2-40B4-BE49-F238E27FC236}">
                <a16:creationId xmlns:a16="http://schemas.microsoft.com/office/drawing/2014/main" id="{B0F6D6CF-8D73-6643-A348-53AAE29FD1C2}"/>
              </a:ext>
            </a:extLst>
          </p:cNvPr>
          <p:cNvSpPr>
            <a:spLocks noGrp="1"/>
          </p:cNvSpPr>
          <p:nvPr>
            <p:ph type="subTitle" idx="1"/>
          </p:nvPr>
        </p:nvSpPr>
        <p:spPr/>
        <p:txBody>
          <a:bodyPr/>
          <a:lstStyle/>
          <a:p>
            <a:r>
              <a:rPr lang="en-US" dirty="0"/>
              <a:t>Best Practices &amp; OSHA responsibilities</a:t>
            </a:r>
          </a:p>
        </p:txBody>
      </p:sp>
      <p:pic>
        <p:nvPicPr>
          <p:cNvPr id="6" name="Picture 5">
            <a:extLst>
              <a:ext uri="{FF2B5EF4-FFF2-40B4-BE49-F238E27FC236}">
                <a16:creationId xmlns:a16="http://schemas.microsoft.com/office/drawing/2014/main" id="{9DC77694-E6B7-4AA6-9C0C-E6289B785537}"/>
              </a:ext>
            </a:extLst>
          </p:cNvPr>
          <p:cNvPicPr>
            <a:picLocks noChangeAspect="1"/>
          </p:cNvPicPr>
          <p:nvPr/>
        </p:nvPicPr>
        <p:blipFill>
          <a:blip r:embed="rId3"/>
          <a:stretch>
            <a:fillRect/>
          </a:stretch>
        </p:blipFill>
        <p:spPr>
          <a:xfrm>
            <a:off x="6829425" y="4769739"/>
            <a:ext cx="1537335" cy="614934"/>
          </a:xfrm>
          <a:prstGeom prst="rect">
            <a:avLst/>
          </a:prstGeom>
        </p:spPr>
      </p:pic>
    </p:spTree>
    <p:extLst>
      <p:ext uri="{BB962C8B-B14F-4D97-AF65-F5344CB8AC3E}">
        <p14:creationId xmlns:p14="http://schemas.microsoft.com/office/powerpoint/2010/main" val="183336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us on a city street&#10;&#10;Description generated with high confidence">
            <a:extLst>
              <a:ext uri="{FF2B5EF4-FFF2-40B4-BE49-F238E27FC236}">
                <a16:creationId xmlns:a16="http://schemas.microsoft.com/office/drawing/2014/main" id="{B1E8ACFD-BDD8-442E-962A-3614426141AB}"/>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35" b="35"/>
          <a:stretch>
            <a:fillRect/>
          </a:stretch>
        </p:blipFill>
        <p:spPr/>
      </p:pic>
      <p:sp>
        <p:nvSpPr>
          <p:cNvPr id="4" name="Text Placeholder 3">
            <a:extLst>
              <a:ext uri="{FF2B5EF4-FFF2-40B4-BE49-F238E27FC236}">
                <a16:creationId xmlns:a16="http://schemas.microsoft.com/office/drawing/2014/main" id="{10F2708E-4020-41E9-874E-EDBCFE8DBF03}"/>
              </a:ext>
            </a:extLst>
          </p:cNvPr>
          <p:cNvSpPr>
            <a:spLocks noGrp="1"/>
          </p:cNvSpPr>
          <p:nvPr>
            <p:ph type="body" sz="quarter" idx="21"/>
          </p:nvPr>
        </p:nvSpPr>
        <p:spPr>
          <a:xfrm>
            <a:off x="0" y="2716972"/>
            <a:ext cx="5171768" cy="1583494"/>
          </a:xfrm>
        </p:spPr>
        <p:txBody>
          <a:bodyPr/>
          <a:lstStyle/>
          <a:p>
            <a:r>
              <a:rPr lang="en-US" dirty="0"/>
              <a:t>Hundreds of fatalities, </a:t>
            </a:r>
            <a:br>
              <a:rPr lang="en-US" dirty="0"/>
            </a:br>
            <a:r>
              <a:rPr lang="en-US" dirty="0"/>
              <a:t>thousands of injuries yearly</a:t>
            </a:r>
          </a:p>
          <a:p>
            <a:endParaRPr lang="en-US" dirty="0"/>
          </a:p>
        </p:txBody>
      </p:sp>
      <p:sp>
        <p:nvSpPr>
          <p:cNvPr id="5" name="Title 4">
            <a:extLst>
              <a:ext uri="{FF2B5EF4-FFF2-40B4-BE49-F238E27FC236}">
                <a16:creationId xmlns:a16="http://schemas.microsoft.com/office/drawing/2014/main" id="{C94C2150-C25F-4022-A1CC-92CF5A6F8454}"/>
              </a:ext>
            </a:extLst>
          </p:cNvPr>
          <p:cNvSpPr>
            <a:spLocks noGrp="1"/>
          </p:cNvSpPr>
          <p:nvPr>
            <p:ph type="title"/>
          </p:nvPr>
        </p:nvSpPr>
        <p:spPr/>
        <p:txBody>
          <a:bodyPr/>
          <a:lstStyle/>
          <a:p>
            <a:r>
              <a:rPr lang="en-US" dirty="0"/>
              <a:t>Workplace Violence Facts</a:t>
            </a:r>
          </a:p>
        </p:txBody>
      </p:sp>
    </p:spTree>
    <p:custDataLst>
      <p:tags r:id="rId1"/>
    </p:custDataLst>
    <p:extLst>
      <p:ext uri="{BB962C8B-B14F-4D97-AF65-F5344CB8AC3E}">
        <p14:creationId xmlns:p14="http://schemas.microsoft.com/office/powerpoint/2010/main" val="1251292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4C2150-C25F-4022-A1CC-92CF5A6F8454}"/>
              </a:ext>
            </a:extLst>
          </p:cNvPr>
          <p:cNvSpPr>
            <a:spLocks noGrp="1"/>
          </p:cNvSpPr>
          <p:nvPr>
            <p:ph type="title"/>
          </p:nvPr>
        </p:nvSpPr>
        <p:spPr/>
        <p:txBody>
          <a:bodyPr/>
          <a:lstStyle/>
          <a:p>
            <a:r>
              <a:rPr lang="en-US" dirty="0"/>
              <a:t>Workplace Violence Facts</a:t>
            </a:r>
          </a:p>
        </p:txBody>
      </p:sp>
      <p:pic>
        <p:nvPicPr>
          <p:cNvPr id="10" name="Picture Placeholder 9" descr="A person standing in front of a building&#10;&#10;Description generated with very high confidence">
            <a:extLst>
              <a:ext uri="{FF2B5EF4-FFF2-40B4-BE49-F238E27FC236}">
                <a16:creationId xmlns:a16="http://schemas.microsoft.com/office/drawing/2014/main" id="{536179C5-E999-47BE-BFD0-C8525CE2B711}"/>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74" r="174"/>
          <a:stretch>
            <a:fillRect/>
          </a:stretch>
        </p:blipFill>
        <p:spPr/>
      </p:pic>
      <p:sp>
        <p:nvSpPr>
          <p:cNvPr id="4" name="Text Placeholder 3">
            <a:extLst>
              <a:ext uri="{FF2B5EF4-FFF2-40B4-BE49-F238E27FC236}">
                <a16:creationId xmlns:a16="http://schemas.microsoft.com/office/drawing/2014/main" id="{10F2708E-4020-41E9-874E-EDBCFE8DBF03}"/>
              </a:ext>
            </a:extLst>
          </p:cNvPr>
          <p:cNvSpPr>
            <a:spLocks noGrp="1"/>
          </p:cNvSpPr>
          <p:nvPr>
            <p:ph type="body" sz="quarter" idx="21"/>
          </p:nvPr>
        </p:nvSpPr>
        <p:spPr>
          <a:xfrm>
            <a:off x="0" y="2716972"/>
            <a:ext cx="5171768" cy="1583494"/>
          </a:xfrm>
        </p:spPr>
        <p:txBody>
          <a:bodyPr/>
          <a:lstStyle/>
          <a:p>
            <a:r>
              <a:rPr lang="en-US" dirty="0"/>
              <a:t>Hundreds of fatalities, </a:t>
            </a:r>
            <a:br>
              <a:rPr lang="en-US" dirty="0"/>
            </a:br>
            <a:r>
              <a:rPr lang="en-US" dirty="0"/>
              <a:t>thousands of injuries yearly</a:t>
            </a:r>
          </a:p>
          <a:p>
            <a:r>
              <a:rPr lang="en-US" dirty="0"/>
              <a:t>Assault, bullying, and harassment</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745638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8879612-97F8-4755-B6F2-CD35310D538C}"/>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277" r="277"/>
          <a:stretch>
            <a:fillRect/>
          </a:stretch>
        </p:blipFill>
        <p:spPr/>
      </p:pic>
      <p:sp>
        <p:nvSpPr>
          <p:cNvPr id="5" name="Title 4">
            <a:extLst>
              <a:ext uri="{FF2B5EF4-FFF2-40B4-BE49-F238E27FC236}">
                <a16:creationId xmlns:a16="http://schemas.microsoft.com/office/drawing/2014/main" id="{C94C2150-C25F-4022-A1CC-92CF5A6F8454}"/>
              </a:ext>
            </a:extLst>
          </p:cNvPr>
          <p:cNvSpPr>
            <a:spLocks noGrp="1"/>
          </p:cNvSpPr>
          <p:nvPr>
            <p:ph type="title"/>
          </p:nvPr>
        </p:nvSpPr>
        <p:spPr/>
        <p:txBody>
          <a:bodyPr/>
          <a:lstStyle/>
          <a:p>
            <a:r>
              <a:rPr lang="en-US" dirty="0"/>
              <a:t>Workplace Violence Facts</a:t>
            </a:r>
          </a:p>
        </p:txBody>
      </p:sp>
      <p:sp>
        <p:nvSpPr>
          <p:cNvPr id="4" name="Text Placeholder 3">
            <a:extLst>
              <a:ext uri="{FF2B5EF4-FFF2-40B4-BE49-F238E27FC236}">
                <a16:creationId xmlns:a16="http://schemas.microsoft.com/office/drawing/2014/main" id="{10F2708E-4020-41E9-874E-EDBCFE8DBF03}"/>
              </a:ext>
            </a:extLst>
          </p:cNvPr>
          <p:cNvSpPr>
            <a:spLocks noGrp="1"/>
          </p:cNvSpPr>
          <p:nvPr>
            <p:ph type="body" sz="quarter" idx="21"/>
          </p:nvPr>
        </p:nvSpPr>
        <p:spPr>
          <a:xfrm>
            <a:off x="0" y="2714625"/>
            <a:ext cx="4962525" cy="2025326"/>
          </a:xfrm>
        </p:spPr>
        <p:txBody>
          <a:bodyPr/>
          <a:lstStyle/>
          <a:p>
            <a:r>
              <a:rPr lang="en-US" dirty="0"/>
              <a:t>Hundreds of fatalities, </a:t>
            </a:r>
            <a:br>
              <a:rPr lang="en-US" dirty="0"/>
            </a:br>
            <a:r>
              <a:rPr lang="en-US" dirty="0"/>
              <a:t>thousands of injuries yearly</a:t>
            </a:r>
          </a:p>
          <a:p>
            <a:r>
              <a:rPr lang="en-US" dirty="0"/>
              <a:t>Assault, bullying, and harassment</a:t>
            </a:r>
          </a:p>
          <a:p>
            <a:r>
              <a:rPr lang="en-US" dirty="0"/>
              <a:t>Human and financial costs</a:t>
            </a:r>
          </a:p>
          <a:p>
            <a:pPr marL="1371600" lvl="5"/>
            <a:r>
              <a:rPr lang="en-US" sz="1400" dirty="0">
                <a:solidFill>
                  <a:schemeClr val="bg1"/>
                </a:solidFill>
              </a:rPr>
              <a:t>Suffering; Productivity, medical, legal</a:t>
            </a:r>
          </a:p>
          <a:p>
            <a:pPr marL="115971" indent="0">
              <a:buNone/>
            </a:pPr>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54123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E7C159-0024-4967-89A7-2B331AA182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53" r="4453"/>
          <a:stretch>
            <a:fillRect/>
          </a:stretch>
        </p:blipFill>
        <p:spPr>
          <a:xfrm>
            <a:off x="3081106" y="762000"/>
            <a:ext cx="6062895" cy="6099776"/>
          </a:xfrm>
        </p:spPr>
      </p:pic>
      <p:sp>
        <p:nvSpPr>
          <p:cNvPr id="8" name="Title 7">
            <a:extLst>
              <a:ext uri="{FF2B5EF4-FFF2-40B4-BE49-F238E27FC236}">
                <a16:creationId xmlns:a16="http://schemas.microsoft.com/office/drawing/2014/main" id="{227CEDBE-04F3-4B6A-99F8-CD6C3F683D8A}"/>
              </a:ext>
            </a:extLst>
          </p:cNvPr>
          <p:cNvSpPr>
            <a:spLocks noGrp="1"/>
          </p:cNvSpPr>
          <p:nvPr>
            <p:ph type="title"/>
          </p:nvPr>
        </p:nvSpPr>
        <p:spPr/>
        <p:txBody>
          <a:bodyPr/>
          <a:lstStyle/>
          <a:p>
            <a:r>
              <a:rPr lang="en-US" dirty="0"/>
              <a:t>Workplace Violence Ricks Factors</a:t>
            </a:r>
          </a:p>
        </p:txBody>
      </p:sp>
      <p:sp>
        <p:nvSpPr>
          <p:cNvPr id="9" name="7-Tab 1">
            <a:extLst>
              <a:ext uri="{FF2B5EF4-FFF2-40B4-BE49-F238E27FC236}">
                <a16:creationId xmlns:a16="http://schemas.microsoft.com/office/drawing/2014/main" id="{BFE57DF4-226D-4002-90C9-AE72776364FB}"/>
              </a:ext>
            </a:extLst>
          </p:cNvPr>
          <p:cNvSpPr/>
          <p:nvPr/>
        </p:nvSpPr>
        <p:spPr>
          <a:xfrm>
            <a:off x="1" y="76577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alone</a:t>
            </a:r>
          </a:p>
        </p:txBody>
      </p:sp>
      <p:sp>
        <p:nvSpPr>
          <p:cNvPr id="10" name="7-Tab 2">
            <a:extLst>
              <a:ext uri="{FF2B5EF4-FFF2-40B4-BE49-F238E27FC236}">
                <a16:creationId xmlns:a16="http://schemas.microsoft.com/office/drawing/2014/main" id="{4A813B7F-B1AF-497A-83D7-740CBC2AA7DE}"/>
              </a:ext>
            </a:extLst>
          </p:cNvPr>
          <p:cNvSpPr/>
          <p:nvPr/>
        </p:nvSpPr>
        <p:spPr>
          <a:xfrm>
            <a:off x="1" y="163915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at night</a:t>
            </a:r>
          </a:p>
        </p:txBody>
      </p:sp>
      <p:sp>
        <p:nvSpPr>
          <p:cNvPr id="11" name="7-Tab 3">
            <a:extLst>
              <a:ext uri="{FF2B5EF4-FFF2-40B4-BE49-F238E27FC236}">
                <a16:creationId xmlns:a16="http://schemas.microsoft.com/office/drawing/2014/main" id="{F222A5DE-24E1-41DD-B69D-4243B838F5CD}"/>
              </a:ext>
            </a:extLst>
          </p:cNvPr>
          <p:cNvSpPr/>
          <p:nvPr/>
        </p:nvSpPr>
        <p:spPr>
          <a:xfrm>
            <a:off x="1" y="2512542"/>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in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high-crime areas</a:t>
            </a:r>
          </a:p>
        </p:txBody>
      </p:sp>
      <p:sp>
        <p:nvSpPr>
          <p:cNvPr id="12" name="7-Tab 4">
            <a:extLst>
              <a:ext uri="{FF2B5EF4-FFF2-40B4-BE49-F238E27FC236}">
                <a16:creationId xmlns:a16="http://schemas.microsoft.com/office/drawing/2014/main" id="{1D213788-06DF-44B9-B0B6-6B2619AE7C74}"/>
              </a:ext>
            </a:extLst>
          </p:cNvPr>
          <p:cNvSpPr/>
          <p:nvPr/>
        </p:nvSpPr>
        <p:spPr>
          <a:xfrm>
            <a:off x="1" y="338592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Working where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alcohol is served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7-Tab 5">
            <a:extLst>
              <a:ext uri="{FF2B5EF4-FFF2-40B4-BE49-F238E27FC236}">
                <a16:creationId xmlns:a16="http://schemas.microsoft.com/office/drawing/2014/main" id="{A54FE24D-309F-4559-A4CC-7FEE7C116831}"/>
              </a:ext>
            </a:extLst>
          </p:cNvPr>
          <p:cNvSpPr/>
          <p:nvPr/>
        </p:nvSpPr>
        <p:spPr>
          <a:xfrm>
            <a:off x="1" y="4259309"/>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Exchanging money </a:t>
            </a:r>
          </a:p>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with the public </a:t>
            </a:r>
          </a:p>
        </p:txBody>
      </p:sp>
      <p:sp>
        <p:nvSpPr>
          <p:cNvPr id="14" name="7-Tab 6">
            <a:extLst>
              <a:ext uri="{FF2B5EF4-FFF2-40B4-BE49-F238E27FC236}">
                <a16:creationId xmlns:a16="http://schemas.microsoft.com/office/drawing/2014/main" id="{922B874F-2F9E-4C03-97B7-E7756219CE57}"/>
              </a:ext>
            </a:extLst>
          </p:cNvPr>
          <p:cNvSpPr/>
          <p:nvPr/>
        </p:nvSpPr>
        <p:spPr>
          <a:xfrm>
            <a:off x="0" y="513783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Providing services</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 and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mn-cs"/>
              </a:rPr>
              <a:t>care</a:t>
            </a:r>
          </a:p>
        </p:txBody>
      </p:sp>
      <p:sp>
        <p:nvSpPr>
          <p:cNvPr id="15" name="7-Tab 7">
            <a:extLst>
              <a:ext uri="{FF2B5EF4-FFF2-40B4-BE49-F238E27FC236}">
                <a16:creationId xmlns:a16="http://schemas.microsoft.com/office/drawing/2014/main" id="{F01EC8D8-6E98-4CAD-A3D9-1CB83D7EF133}"/>
              </a:ext>
            </a:extLst>
          </p:cNvPr>
          <p:cNvSpPr/>
          <p:nvPr/>
        </p:nvSpPr>
        <p:spPr>
          <a:xfrm>
            <a:off x="1" y="601121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with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unstable people</a:t>
            </a:r>
          </a:p>
        </p:txBody>
      </p:sp>
      <p:sp>
        <p:nvSpPr>
          <p:cNvPr id="16" name="Rectangle: Rounded Corners 15">
            <a:extLst>
              <a:ext uri="{FF2B5EF4-FFF2-40B4-BE49-F238E27FC236}">
                <a16:creationId xmlns:a16="http://schemas.microsoft.com/office/drawing/2014/main" id="{B7262E9F-A3E9-E8B3-8B3A-034CE21CAEFB}"/>
              </a:ext>
            </a:extLst>
          </p:cNvPr>
          <p:cNvSpPr/>
          <p:nvPr/>
        </p:nvSpPr>
        <p:spPr>
          <a:xfrm>
            <a:off x="3188879" y="5909417"/>
            <a:ext cx="5854289" cy="850558"/>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Occupations at a higher risk include healthcare workers, delivery drivers, law enforcement personnel, social service personnel, and customer service agents</a:t>
            </a:r>
          </a:p>
        </p:txBody>
      </p:sp>
      <p:sp>
        <p:nvSpPr>
          <p:cNvPr id="17" name="Rectangle: Rounded Corners 16">
            <a:extLst>
              <a:ext uri="{FF2B5EF4-FFF2-40B4-BE49-F238E27FC236}">
                <a16:creationId xmlns:a16="http://schemas.microsoft.com/office/drawing/2014/main" id="{6155A3E5-493E-3AB3-D3E4-892E5923A935}"/>
              </a:ext>
            </a:extLst>
          </p:cNvPr>
          <p:cNvSpPr/>
          <p:nvPr/>
        </p:nvSpPr>
        <p:spPr>
          <a:xfrm>
            <a:off x="3242008" y="917769"/>
            <a:ext cx="5854289" cy="1594773"/>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Workplace violence is often unpredictable and can happen in any business., there are some environments and occupations that are at higher risk. </a:t>
            </a:r>
          </a:p>
        </p:txBody>
      </p:sp>
    </p:spTree>
    <p:custDataLst>
      <p:tags r:id="rId1"/>
    </p:custDataLst>
    <p:extLst>
      <p:ext uri="{BB962C8B-B14F-4D97-AF65-F5344CB8AC3E}">
        <p14:creationId xmlns:p14="http://schemas.microsoft.com/office/powerpoint/2010/main" val="258545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E7C159-0024-4967-89A7-2B331AA182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53" r="4453"/>
          <a:stretch>
            <a:fillRect/>
          </a:stretch>
        </p:blipFill>
        <p:spPr>
          <a:xfrm>
            <a:off x="3081106" y="762000"/>
            <a:ext cx="6062895" cy="6099776"/>
          </a:xfrm>
        </p:spPr>
      </p:pic>
      <p:sp>
        <p:nvSpPr>
          <p:cNvPr id="8" name="Title 7">
            <a:extLst>
              <a:ext uri="{FF2B5EF4-FFF2-40B4-BE49-F238E27FC236}">
                <a16:creationId xmlns:a16="http://schemas.microsoft.com/office/drawing/2014/main" id="{227CEDBE-04F3-4B6A-99F8-CD6C3F683D8A}"/>
              </a:ext>
            </a:extLst>
          </p:cNvPr>
          <p:cNvSpPr>
            <a:spLocks noGrp="1"/>
          </p:cNvSpPr>
          <p:nvPr>
            <p:ph type="title"/>
          </p:nvPr>
        </p:nvSpPr>
        <p:spPr/>
        <p:txBody>
          <a:bodyPr/>
          <a:lstStyle/>
          <a:p>
            <a:r>
              <a:rPr lang="en-US" dirty="0"/>
              <a:t>Workplace Violence Ricks Factors</a:t>
            </a:r>
          </a:p>
        </p:txBody>
      </p:sp>
      <p:sp>
        <p:nvSpPr>
          <p:cNvPr id="9" name="7-Tab 1">
            <a:extLst>
              <a:ext uri="{FF2B5EF4-FFF2-40B4-BE49-F238E27FC236}">
                <a16:creationId xmlns:a16="http://schemas.microsoft.com/office/drawing/2014/main" id="{BFE57DF4-226D-4002-90C9-AE72776364FB}"/>
              </a:ext>
            </a:extLst>
          </p:cNvPr>
          <p:cNvSpPr/>
          <p:nvPr/>
        </p:nvSpPr>
        <p:spPr>
          <a:xfrm>
            <a:off x="1" y="765775"/>
            <a:ext cx="3088047" cy="850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alone</a:t>
            </a:r>
          </a:p>
        </p:txBody>
      </p:sp>
      <p:sp>
        <p:nvSpPr>
          <p:cNvPr id="10" name="7-Tab 2">
            <a:extLst>
              <a:ext uri="{FF2B5EF4-FFF2-40B4-BE49-F238E27FC236}">
                <a16:creationId xmlns:a16="http://schemas.microsoft.com/office/drawing/2014/main" id="{4A813B7F-B1AF-497A-83D7-740CBC2AA7DE}"/>
              </a:ext>
            </a:extLst>
          </p:cNvPr>
          <p:cNvSpPr/>
          <p:nvPr/>
        </p:nvSpPr>
        <p:spPr>
          <a:xfrm>
            <a:off x="1" y="163915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at night</a:t>
            </a:r>
          </a:p>
        </p:txBody>
      </p:sp>
      <p:sp>
        <p:nvSpPr>
          <p:cNvPr id="11" name="7-Tab 3">
            <a:extLst>
              <a:ext uri="{FF2B5EF4-FFF2-40B4-BE49-F238E27FC236}">
                <a16:creationId xmlns:a16="http://schemas.microsoft.com/office/drawing/2014/main" id="{F222A5DE-24E1-41DD-B69D-4243B838F5CD}"/>
              </a:ext>
            </a:extLst>
          </p:cNvPr>
          <p:cNvSpPr/>
          <p:nvPr/>
        </p:nvSpPr>
        <p:spPr>
          <a:xfrm>
            <a:off x="1" y="2512542"/>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in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high-crime areas</a:t>
            </a:r>
          </a:p>
        </p:txBody>
      </p:sp>
      <p:sp>
        <p:nvSpPr>
          <p:cNvPr id="12" name="7-Tab 4">
            <a:extLst>
              <a:ext uri="{FF2B5EF4-FFF2-40B4-BE49-F238E27FC236}">
                <a16:creationId xmlns:a16="http://schemas.microsoft.com/office/drawing/2014/main" id="{1D213788-06DF-44B9-B0B6-6B2619AE7C74}"/>
              </a:ext>
            </a:extLst>
          </p:cNvPr>
          <p:cNvSpPr/>
          <p:nvPr/>
        </p:nvSpPr>
        <p:spPr>
          <a:xfrm>
            <a:off x="1" y="338592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Working where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alcohol is served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7-Tab 5">
            <a:extLst>
              <a:ext uri="{FF2B5EF4-FFF2-40B4-BE49-F238E27FC236}">
                <a16:creationId xmlns:a16="http://schemas.microsoft.com/office/drawing/2014/main" id="{A54FE24D-309F-4559-A4CC-7FEE7C116831}"/>
              </a:ext>
            </a:extLst>
          </p:cNvPr>
          <p:cNvSpPr/>
          <p:nvPr/>
        </p:nvSpPr>
        <p:spPr>
          <a:xfrm>
            <a:off x="1" y="4259309"/>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Exchanging money </a:t>
            </a:r>
          </a:p>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with the public </a:t>
            </a:r>
          </a:p>
        </p:txBody>
      </p:sp>
      <p:sp>
        <p:nvSpPr>
          <p:cNvPr id="14" name="7-Tab 6">
            <a:extLst>
              <a:ext uri="{FF2B5EF4-FFF2-40B4-BE49-F238E27FC236}">
                <a16:creationId xmlns:a16="http://schemas.microsoft.com/office/drawing/2014/main" id="{922B874F-2F9E-4C03-97B7-E7756219CE57}"/>
              </a:ext>
            </a:extLst>
          </p:cNvPr>
          <p:cNvSpPr/>
          <p:nvPr/>
        </p:nvSpPr>
        <p:spPr>
          <a:xfrm>
            <a:off x="0" y="513783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Providing services</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 and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mn-cs"/>
              </a:rPr>
              <a:t>care</a:t>
            </a:r>
          </a:p>
        </p:txBody>
      </p:sp>
      <p:sp>
        <p:nvSpPr>
          <p:cNvPr id="15" name="7-Tab 7">
            <a:extLst>
              <a:ext uri="{FF2B5EF4-FFF2-40B4-BE49-F238E27FC236}">
                <a16:creationId xmlns:a16="http://schemas.microsoft.com/office/drawing/2014/main" id="{F01EC8D8-6E98-4CAD-A3D9-1CB83D7EF133}"/>
              </a:ext>
            </a:extLst>
          </p:cNvPr>
          <p:cNvSpPr/>
          <p:nvPr/>
        </p:nvSpPr>
        <p:spPr>
          <a:xfrm>
            <a:off x="1" y="601121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with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unstable people</a:t>
            </a:r>
          </a:p>
        </p:txBody>
      </p:sp>
      <p:pic>
        <p:nvPicPr>
          <p:cNvPr id="7" name="Picture 6" descr="A picture containing person, fence, boy, building&#10;&#10;Description generated with very high confidence">
            <a:extLst>
              <a:ext uri="{FF2B5EF4-FFF2-40B4-BE49-F238E27FC236}">
                <a16:creationId xmlns:a16="http://schemas.microsoft.com/office/drawing/2014/main" id="{61C6EC48-85B7-43E1-8F5D-2D38584B7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370" y="1696757"/>
            <a:ext cx="5582547" cy="4180168"/>
          </a:xfrm>
          <a:prstGeom prst="rect">
            <a:avLst/>
          </a:prstGeom>
        </p:spPr>
      </p:pic>
    </p:spTree>
    <p:custDataLst>
      <p:tags r:id="rId1"/>
    </p:custDataLst>
    <p:extLst>
      <p:ext uri="{BB962C8B-B14F-4D97-AF65-F5344CB8AC3E}">
        <p14:creationId xmlns:p14="http://schemas.microsoft.com/office/powerpoint/2010/main" val="890250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E7C159-0024-4967-89A7-2B331AA182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53" r="4453"/>
          <a:stretch>
            <a:fillRect/>
          </a:stretch>
        </p:blipFill>
        <p:spPr>
          <a:xfrm>
            <a:off x="3081106" y="762000"/>
            <a:ext cx="6062895" cy="6099776"/>
          </a:xfrm>
        </p:spPr>
      </p:pic>
      <p:sp>
        <p:nvSpPr>
          <p:cNvPr id="8" name="Title 7">
            <a:extLst>
              <a:ext uri="{FF2B5EF4-FFF2-40B4-BE49-F238E27FC236}">
                <a16:creationId xmlns:a16="http://schemas.microsoft.com/office/drawing/2014/main" id="{227CEDBE-04F3-4B6A-99F8-CD6C3F683D8A}"/>
              </a:ext>
            </a:extLst>
          </p:cNvPr>
          <p:cNvSpPr>
            <a:spLocks noGrp="1"/>
          </p:cNvSpPr>
          <p:nvPr>
            <p:ph type="title"/>
          </p:nvPr>
        </p:nvSpPr>
        <p:spPr/>
        <p:txBody>
          <a:bodyPr/>
          <a:lstStyle/>
          <a:p>
            <a:r>
              <a:rPr lang="en-US" dirty="0"/>
              <a:t>Workplace Violence Ricks Factors</a:t>
            </a:r>
          </a:p>
        </p:txBody>
      </p:sp>
      <p:sp>
        <p:nvSpPr>
          <p:cNvPr id="9" name="7-Tab 1">
            <a:extLst>
              <a:ext uri="{FF2B5EF4-FFF2-40B4-BE49-F238E27FC236}">
                <a16:creationId xmlns:a16="http://schemas.microsoft.com/office/drawing/2014/main" id="{BFE57DF4-226D-4002-90C9-AE72776364FB}"/>
              </a:ext>
            </a:extLst>
          </p:cNvPr>
          <p:cNvSpPr/>
          <p:nvPr/>
        </p:nvSpPr>
        <p:spPr>
          <a:xfrm>
            <a:off x="1" y="76577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alone</a:t>
            </a:r>
          </a:p>
        </p:txBody>
      </p:sp>
      <p:sp>
        <p:nvSpPr>
          <p:cNvPr id="10" name="7-Tab 2">
            <a:extLst>
              <a:ext uri="{FF2B5EF4-FFF2-40B4-BE49-F238E27FC236}">
                <a16:creationId xmlns:a16="http://schemas.microsoft.com/office/drawing/2014/main" id="{4A813B7F-B1AF-497A-83D7-740CBC2AA7DE}"/>
              </a:ext>
            </a:extLst>
          </p:cNvPr>
          <p:cNvSpPr/>
          <p:nvPr/>
        </p:nvSpPr>
        <p:spPr>
          <a:xfrm>
            <a:off x="1" y="1639158"/>
            <a:ext cx="3088047" cy="850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at night</a:t>
            </a:r>
          </a:p>
        </p:txBody>
      </p:sp>
      <p:sp>
        <p:nvSpPr>
          <p:cNvPr id="11" name="7-Tab 3">
            <a:extLst>
              <a:ext uri="{FF2B5EF4-FFF2-40B4-BE49-F238E27FC236}">
                <a16:creationId xmlns:a16="http://schemas.microsoft.com/office/drawing/2014/main" id="{F222A5DE-24E1-41DD-B69D-4243B838F5CD}"/>
              </a:ext>
            </a:extLst>
          </p:cNvPr>
          <p:cNvSpPr/>
          <p:nvPr/>
        </p:nvSpPr>
        <p:spPr>
          <a:xfrm>
            <a:off x="1" y="2512542"/>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in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high-crime areas</a:t>
            </a:r>
          </a:p>
        </p:txBody>
      </p:sp>
      <p:sp>
        <p:nvSpPr>
          <p:cNvPr id="12" name="7-Tab 4">
            <a:extLst>
              <a:ext uri="{FF2B5EF4-FFF2-40B4-BE49-F238E27FC236}">
                <a16:creationId xmlns:a16="http://schemas.microsoft.com/office/drawing/2014/main" id="{1D213788-06DF-44B9-B0B6-6B2619AE7C74}"/>
              </a:ext>
            </a:extLst>
          </p:cNvPr>
          <p:cNvSpPr/>
          <p:nvPr/>
        </p:nvSpPr>
        <p:spPr>
          <a:xfrm>
            <a:off x="1" y="338592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Working where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alcohol is served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7-Tab 5">
            <a:extLst>
              <a:ext uri="{FF2B5EF4-FFF2-40B4-BE49-F238E27FC236}">
                <a16:creationId xmlns:a16="http://schemas.microsoft.com/office/drawing/2014/main" id="{A54FE24D-309F-4559-A4CC-7FEE7C116831}"/>
              </a:ext>
            </a:extLst>
          </p:cNvPr>
          <p:cNvSpPr/>
          <p:nvPr/>
        </p:nvSpPr>
        <p:spPr>
          <a:xfrm>
            <a:off x="1" y="4259309"/>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Exchanging money </a:t>
            </a:r>
          </a:p>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with the public </a:t>
            </a:r>
          </a:p>
        </p:txBody>
      </p:sp>
      <p:sp>
        <p:nvSpPr>
          <p:cNvPr id="14" name="7-Tab 6">
            <a:extLst>
              <a:ext uri="{FF2B5EF4-FFF2-40B4-BE49-F238E27FC236}">
                <a16:creationId xmlns:a16="http://schemas.microsoft.com/office/drawing/2014/main" id="{922B874F-2F9E-4C03-97B7-E7756219CE57}"/>
              </a:ext>
            </a:extLst>
          </p:cNvPr>
          <p:cNvSpPr/>
          <p:nvPr/>
        </p:nvSpPr>
        <p:spPr>
          <a:xfrm>
            <a:off x="0" y="513783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Providing services</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 and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mn-cs"/>
              </a:rPr>
              <a:t>care</a:t>
            </a:r>
          </a:p>
        </p:txBody>
      </p:sp>
      <p:sp>
        <p:nvSpPr>
          <p:cNvPr id="15" name="7-Tab 7">
            <a:extLst>
              <a:ext uri="{FF2B5EF4-FFF2-40B4-BE49-F238E27FC236}">
                <a16:creationId xmlns:a16="http://schemas.microsoft.com/office/drawing/2014/main" id="{F01EC8D8-6E98-4CAD-A3D9-1CB83D7EF133}"/>
              </a:ext>
            </a:extLst>
          </p:cNvPr>
          <p:cNvSpPr/>
          <p:nvPr/>
        </p:nvSpPr>
        <p:spPr>
          <a:xfrm>
            <a:off x="1" y="601121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with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unstable people</a:t>
            </a:r>
          </a:p>
        </p:txBody>
      </p:sp>
      <p:pic>
        <p:nvPicPr>
          <p:cNvPr id="3" name="Picture 2" descr="A person sitting at a table using a computer&#10;&#10;Description generated with very high confidence">
            <a:extLst>
              <a:ext uri="{FF2B5EF4-FFF2-40B4-BE49-F238E27FC236}">
                <a16:creationId xmlns:a16="http://schemas.microsoft.com/office/drawing/2014/main" id="{34642EE4-3F56-400A-87EA-31BA11872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299" y="1676400"/>
            <a:ext cx="5608101" cy="4199303"/>
          </a:xfrm>
          <a:prstGeom prst="rect">
            <a:avLst/>
          </a:prstGeom>
        </p:spPr>
      </p:pic>
    </p:spTree>
    <p:custDataLst>
      <p:tags r:id="rId1"/>
    </p:custDataLst>
    <p:extLst>
      <p:ext uri="{BB962C8B-B14F-4D97-AF65-F5344CB8AC3E}">
        <p14:creationId xmlns:p14="http://schemas.microsoft.com/office/powerpoint/2010/main" val="790972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E7C159-0024-4967-89A7-2B331AA182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53" r="4453"/>
          <a:stretch>
            <a:fillRect/>
          </a:stretch>
        </p:blipFill>
        <p:spPr>
          <a:xfrm>
            <a:off x="3081106" y="762000"/>
            <a:ext cx="6062895" cy="6099776"/>
          </a:xfrm>
        </p:spPr>
      </p:pic>
      <p:sp>
        <p:nvSpPr>
          <p:cNvPr id="8" name="Title 7">
            <a:extLst>
              <a:ext uri="{FF2B5EF4-FFF2-40B4-BE49-F238E27FC236}">
                <a16:creationId xmlns:a16="http://schemas.microsoft.com/office/drawing/2014/main" id="{227CEDBE-04F3-4B6A-99F8-CD6C3F683D8A}"/>
              </a:ext>
            </a:extLst>
          </p:cNvPr>
          <p:cNvSpPr>
            <a:spLocks noGrp="1"/>
          </p:cNvSpPr>
          <p:nvPr>
            <p:ph type="title"/>
          </p:nvPr>
        </p:nvSpPr>
        <p:spPr/>
        <p:txBody>
          <a:bodyPr/>
          <a:lstStyle/>
          <a:p>
            <a:r>
              <a:rPr lang="en-US" dirty="0"/>
              <a:t>Workplace Violence Ricks Factors</a:t>
            </a:r>
          </a:p>
        </p:txBody>
      </p:sp>
      <p:sp>
        <p:nvSpPr>
          <p:cNvPr id="9" name="7-Tab 1">
            <a:extLst>
              <a:ext uri="{FF2B5EF4-FFF2-40B4-BE49-F238E27FC236}">
                <a16:creationId xmlns:a16="http://schemas.microsoft.com/office/drawing/2014/main" id="{BFE57DF4-226D-4002-90C9-AE72776364FB}"/>
              </a:ext>
            </a:extLst>
          </p:cNvPr>
          <p:cNvSpPr/>
          <p:nvPr/>
        </p:nvSpPr>
        <p:spPr>
          <a:xfrm>
            <a:off x="1" y="76577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alone</a:t>
            </a:r>
          </a:p>
        </p:txBody>
      </p:sp>
      <p:sp>
        <p:nvSpPr>
          <p:cNvPr id="10" name="7-Tab 2">
            <a:extLst>
              <a:ext uri="{FF2B5EF4-FFF2-40B4-BE49-F238E27FC236}">
                <a16:creationId xmlns:a16="http://schemas.microsoft.com/office/drawing/2014/main" id="{4A813B7F-B1AF-497A-83D7-740CBC2AA7DE}"/>
              </a:ext>
            </a:extLst>
          </p:cNvPr>
          <p:cNvSpPr/>
          <p:nvPr/>
        </p:nvSpPr>
        <p:spPr>
          <a:xfrm>
            <a:off x="1" y="1639158"/>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at night</a:t>
            </a:r>
          </a:p>
        </p:txBody>
      </p:sp>
      <p:sp>
        <p:nvSpPr>
          <p:cNvPr id="11" name="7-Tab 3">
            <a:extLst>
              <a:ext uri="{FF2B5EF4-FFF2-40B4-BE49-F238E27FC236}">
                <a16:creationId xmlns:a16="http://schemas.microsoft.com/office/drawing/2014/main" id="{F222A5DE-24E1-41DD-B69D-4243B838F5CD}"/>
              </a:ext>
            </a:extLst>
          </p:cNvPr>
          <p:cNvSpPr/>
          <p:nvPr/>
        </p:nvSpPr>
        <p:spPr>
          <a:xfrm>
            <a:off x="1" y="2512542"/>
            <a:ext cx="3088047" cy="850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in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high-crime areas</a:t>
            </a:r>
          </a:p>
        </p:txBody>
      </p:sp>
      <p:sp>
        <p:nvSpPr>
          <p:cNvPr id="12" name="7-Tab 4">
            <a:extLst>
              <a:ext uri="{FF2B5EF4-FFF2-40B4-BE49-F238E27FC236}">
                <a16:creationId xmlns:a16="http://schemas.microsoft.com/office/drawing/2014/main" id="{1D213788-06DF-44B9-B0B6-6B2619AE7C74}"/>
              </a:ext>
            </a:extLst>
          </p:cNvPr>
          <p:cNvSpPr/>
          <p:nvPr/>
        </p:nvSpPr>
        <p:spPr>
          <a:xfrm>
            <a:off x="1" y="338592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Working where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alcohol is served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7-Tab 5">
            <a:extLst>
              <a:ext uri="{FF2B5EF4-FFF2-40B4-BE49-F238E27FC236}">
                <a16:creationId xmlns:a16="http://schemas.microsoft.com/office/drawing/2014/main" id="{A54FE24D-309F-4559-A4CC-7FEE7C116831}"/>
              </a:ext>
            </a:extLst>
          </p:cNvPr>
          <p:cNvSpPr/>
          <p:nvPr/>
        </p:nvSpPr>
        <p:spPr>
          <a:xfrm>
            <a:off x="1" y="4259309"/>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Exchanging money </a:t>
            </a:r>
          </a:p>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with the public </a:t>
            </a:r>
          </a:p>
        </p:txBody>
      </p:sp>
      <p:sp>
        <p:nvSpPr>
          <p:cNvPr id="14" name="7-Tab 6">
            <a:extLst>
              <a:ext uri="{FF2B5EF4-FFF2-40B4-BE49-F238E27FC236}">
                <a16:creationId xmlns:a16="http://schemas.microsoft.com/office/drawing/2014/main" id="{922B874F-2F9E-4C03-97B7-E7756219CE57}"/>
              </a:ext>
            </a:extLst>
          </p:cNvPr>
          <p:cNvSpPr/>
          <p:nvPr/>
        </p:nvSpPr>
        <p:spPr>
          <a:xfrm>
            <a:off x="0" y="513783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Providing services</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 and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mn-cs"/>
              </a:rPr>
              <a:t>care</a:t>
            </a:r>
          </a:p>
        </p:txBody>
      </p:sp>
      <p:sp>
        <p:nvSpPr>
          <p:cNvPr id="15" name="7-Tab 7">
            <a:extLst>
              <a:ext uri="{FF2B5EF4-FFF2-40B4-BE49-F238E27FC236}">
                <a16:creationId xmlns:a16="http://schemas.microsoft.com/office/drawing/2014/main" id="{F01EC8D8-6E98-4CAD-A3D9-1CB83D7EF133}"/>
              </a:ext>
            </a:extLst>
          </p:cNvPr>
          <p:cNvSpPr/>
          <p:nvPr/>
        </p:nvSpPr>
        <p:spPr>
          <a:xfrm>
            <a:off x="1" y="601121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with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unstable people</a:t>
            </a:r>
          </a:p>
        </p:txBody>
      </p:sp>
      <p:pic>
        <p:nvPicPr>
          <p:cNvPr id="4" name="Picture 3" descr="A person standing in front of a building&#10;&#10;Description generated with very high confidence">
            <a:extLst>
              <a:ext uri="{FF2B5EF4-FFF2-40B4-BE49-F238E27FC236}">
                <a16:creationId xmlns:a16="http://schemas.microsoft.com/office/drawing/2014/main" id="{FA4ABA96-3DB9-473A-B9A5-C4CBFF4AA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699" y="1683782"/>
            <a:ext cx="5587153" cy="4183617"/>
          </a:xfrm>
          <a:prstGeom prst="rect">
            <a:avLst/>
          </a:prstGeom>
        </p:spPr>
      </p:pic>
    </p:spTree>
    <p:custDataLst>
      <p:tags r:id="rId1"/>
    </p:custDataLst>
    <p:extLst>
      <p:ext uri="{BB962C8B-B14F-4D97-AF65-F5344CB8AC3E}">
        <p14:creationId xmlns:p14="http://schemas.microsoft.com/office/powerpoint/2010/main" val="2509309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E7C159-0024-4967-89A7-2B331AA182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53" r="4453"/>
          <a:stretch>
            <a:fillRect/>
          </a:stretch>
        </p:blipFill>
        <p:spPr>
          <a:xfrm>
            <a:off x="3081106" y="762000"/>
            <a:ext cx="6062895" cy="6099776"/>
          </a:xfrm>
        </p:spPr>
      </p:pic>
      <p:sp>
        <p:nvSpPr>
          <p:cNvPr id="8" name="Title 7">
            <a:extLst>
              <a:ext uri="{FF2B5EF4-FFF2-40B4-BE49-F238E27FC236}">
                <a16:creationId xmlns:a16="http://schemas.microsoft.com/office/drawing/2014/main" id="{227CEDBE-04F3-4B6A-99F8-CD6C3F683D8A}"/>
              </a:ext>
            </a:extLst>
          </p:cNvPr>
          <p:cNvSpPr>
            <a:spLocks noGrp="1"/>
          </p:cNvSpPr>
          <p:nvPr>
            <p:ph type="title"/>
          </p:nvPr>
        </p:nvSpPr>
        <p:spPr/>
        <p:txBody>
          <a:bodyPr/>
          <a:lstStyle/>
          <a:p>
            <a:r>
              <a:rPr lang="en-US" dirty="0"/>
              <a:t>Workplace Violence Ricks Factors</a:t>
            </a:r>
          </a:p>
        </p:txBody>
      </p:sp>
      <p:sp>
        <p:nvSpPr>
          <p:cNvPr id="9" name="7-Tab 1">
            <a:extLst>
              <a:ext uri="{FF2B5EF4-FFF2-40B4-BE49-F238E27FC236}">
                <a16:creationId xmlns:a16="http://schemas.microsoft.com/office/drawing/2014/main" id="{BFE57DF4-226D-4002-90C9-AE72776364FB}"/>
              </a:ext>
            </a:extLst>
          </p:cNvPr>
          <p:cNvSpPr/>
          <p:nvPr/>
        </p:nvSpPr>
        <p:spPr>
          <a:xfrm>
            <a:off x="1" y="76577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alone</a:t>
            </a:r>
          </a:p>
        </p:txBody>
      </p:sp>
      <p:sp>
        <p:nvSpPr>
          <p:cNvPr id="10" name="7-Tab 2">
            <a:extLst>
              <a:ext uri="{FF2B5EF4-FFF2-40B4-BE49-F238E27FC236}">
                <a16:creationId xmlns:a16="http://schemas.microsoft.com/office/drawing/2014/main" id="{4A813B7F-B1AF-497A-83D7-740CBC2AA7DE}"/>
              </a:ext>
            </a:extLst>
          </p:cNvPr>
          <p:cNvSpPr/>
          <p:nvPr/>
        </p:nvSpPr>
        <p:spPr>
          <a:xfrm>
            <a:off x="1" y="1639158"/>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at night</a:t>
            </a:r>
          </a:p>
        </p:txBody>
      </p:sp>
      <p:sp>
        <p:nvSpPr>
          <p:cNvPr id="11" name="7-Tab 3">
            <a:extLst>
              <a:ext uri="{FF2B5EF4-FFF2-40B4-BE49-F238E27FC236}">
                <a16:creationId xmlns:a16="http://schemas.microsoft.com/office/drawing/2014/main" id="{F222A5DE-24E1-41DD-B69D-4243B838F5CD}"/>
              </a:ext>
            </a:extLst>
          </p:cNvPr>
          <p:cNvSpPr/>
          <p:nvPr/>
        </p:nvSpPr>
        <p:spPr>
          <a:xfrm>
            <a:off x="1" y="2512542"/>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in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high-crime areas</a:t>
            </a:r>
          </a:p>
        </p:txBody>
      </p:sp>
      <p:sp>
        <p:nvSpPr>
          <p:cNvPr id="12" name="7-Tab 4">
            <a:extLst>
              <a:ext uri="{FF2B5EF4-FFF2-40B4-BE49-F238E27FC236}">
                <a16:creationId xmlns:a16="http://schemas.microsoft.com/office/drawing/2014/main" id="{1D213788-06DF-44B9-B0B6-6B2619AE7C74}"/>
              </a:ext>
            </a:extLst>
          </p:cNvPr>
          <p:cNvSpPr/>
          <p:nvPr/>
        </p:nvSpPr>
        <p:spPr>
          <a:xfrm>
            <a:off x="1" y="3385925"/>
            <a:ext cx="3088047" cy="850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Working where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alcohol is served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7-Tab 5">
            <a:extLst>
              <a:ext uri="{FF2B5EF4-FFF2-40B4-BE49-F238E27FC236}">
                <a16:creationId xmlns:a16="http://schemas.microsoft.com/office/drawing/2014/main" id="{A54FE24D-309F-4559-A4CC-7FEE7C116831}"/>
              </a:ext>
            </a:extLst>
          </p:cNvPr>
          <p:cNvSpPr/>
          <p:nvPr/>
        </p:nvSpPr>
        <p:spPr>
          <a:xfrm>
            <a:off x="1" y="4259309"/>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Exchanging money </a:t>
            </a:r>
          </a:p>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with the public </a:t>
            </a:r>
          </a:p>
        </p:txBody>
      </p:sp>
      <p:sp>
        <p:nvSpPr>
          <p:cNvPr id="14" name="7-Tab 6">
            <a:extLst>
              <a:ext uri="{FF2B5EF4-FFF2-40B4-BE49-F238E27FC236}">
                <a16:creationId xmlns:a16="http://schemas.microsoft.com/office/drawing/2014/main" id="{922B874F-2F9E-4C03-97B7-E7756219CE57}"/>
              </a:ext>
            </a:extLst>
          </p:cNvPr>
          <p:cNvSpPr/>
          <p:nvPr/>
        </p:nvSpPr>
        <p:spPr>
          <a:xfrm>
            <a:off x="0" y="513783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Providing services</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 and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mn-cs"/>
              </a:rPr>
              <a:t>care</a:t>
            </a:r>
          </a:p>
        </p:txBody>
      </p:sp>
      <p:sp>
        <p:nvSpPr>
          <p:cNvPr id="15" name="7-Tab 7">
            <a:extLst>
              <a:ext uri="{FF2B5EF4-FFF2-40B4-BE49-F238E27FC236}">
                <a16:creationId xmlns:a16="http://schemas.microsoft.com/office/drawing/2014/main" id="{F01EC8D8-6E98-4CAD-A3D9-1CB83D7EF133}"/>
              </a:ext>
            </a:extLst>
          </p:cNvPr>
          <p:cNvSpPr/>
          <p:nvPr/>
        </p:nvSpPr>
        <p:spPr>
          <a:xfrm>
            <a:off x="1" y="601121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with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unstable people</a:t>
            </a:r>
          </a:p>
        </p:txBody>
      </p:sp>
      <p:pic>
        <p:nvPicPr>
          <p:cNvPr id="3" name="Picture 2" descr="A group of people sitting at a table&#10;&#10;Description generated with high confidence">
            <a:extLst>
              <a:ext uri="{FF2B5EF4-FFF2-40B4-BE49-F238E27FC236}">
                <a16:creationId xmlns:a16="http://schemas.microsoft.com/office/drawing/2014/main" id="{AEA73C88-3C3F-49CC-8DB8-EF7C81751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699" y="1676400"/>
            <a:ext cx="5597013" cy="4191000"/>
          </a:xfrm>
          <a:prstGeom prst="rect">
            <a:avLst/>
          </a:prstGeom>
        </p:spPr>
      </p:pic>
    </p:spTree>
    <p:custDataLst>
      <p:tags r:id="rId1"/>
    </p:custDataLst>
    <p:extLst>
      <p:ext uri="{BB962C8B-B14F-4D97-AF65-F5344CB8AC3E}">
        <p14:creationId xmlns:p14="http://schemas.microsoft.com/office/powerpoint/2010/main" val="231475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E7C159-0024-4967-89A7-2B331AA182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53" r="4453"/>
          <a:stretch>
            <a:fillRect/>
          </a:stretch>
        </p:blipFill>
        <p:spPr>
          <a:xfrm>
            <a:off x="3081106" y="762000"/>
            <a:ext cx="6062895" cy="6099776"/>
          </a:xfrm>
          <a:solidFill>
            <a:srgbClr val="5A5A5A"/>
          </a:solidFill>
        </p:spPr>
      </p:pic>
      <p:sp>
        <p:nvSpPr>
          <p:cNvPr id="8" name="Title 7">
            <a:extLst>
              <a:ext uri="{FF2B5EF4-FFF2-40B4-BE49-F238E27FC236}">
                <a16:creationId xmlns:a16="http://schemas.microsoft.com/office/drawing/2014/main" id="{227CEDBE-04F3-4B6A-99F8-CD6C3F683D8A}"/>
              </a:ext>
            </a:extLst>
          </p:cNvPr>
          <p:cNvSpPr>
            <a:spLocks noGrp="1"/>
          </p:cNvSpPr>
          <p:nvPr>
            <p:ph type="title"/>
          </p:nvPr>
        </p:nvSpPr>
        <p:spPr/>
        <p:txBody>
          <a:bodyPr/>
          <a:lstStyle/>
          <a:p>
            <a:r>
              <a:rPr lang="en-US" dirty="0"/>
              <a:t>Workplace Violence Ricks Factors</a:t>
            </a:r>
          </a:p>
        </p:txBody>
      </p:sp>
      <p:sp>
        <p:nvSpPr>
          <p:cNvPr id="9" name="7-Tab 1">
            <a:extLst>
              <a:ext uri="{FF2B5EF4-FFF2-40B4-BE49-F238E27FC236}">
                <a16:creationId xmlns:a16="http://schemas.microsoft.com/office/drawing/2014/main" id="{BFE57DF4-226D-4002-90C9-AE72776364FB}"/>
              </a:ext>
            </a:extLst>
          </p:cNvPr>
          <p:cNvSpPr/>
          <p:nvPr/>
        </p:nvSpPr>
        <p:spPr>
          <a:xfrm>
            <a:off x="1" y="76577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alone</a:t>
            </a:r>
          </a:p>
        </p:txBody>
      </p:sp>
      <p:sp>
        <p:nvSpPr>
          <p:cNvPr id="10" name="7-Tab 2">
            <a:extLst>
              <a:ext uri="{FF2B5EF4-FFF2-40B4-BE49-F238E27FC236}">
                <a16:creationId xmlns:a16="http://schemas.microsoft.com/office/drawing/2014/main" id="{4A813B7F-B1AF-497A-83D7-740CBC2AA7DE}"/>
              </a:ext>
            </a:extLst>
          </p:cNvPr>
          <p:cNvSpPr/>
          <p:nvPr/>
        </p:nvSpPr>
        <p:spPr>
          <a:xfrm>
            <a:off x="1" y="1639158"/>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at night</a:t>
            </a:r>
          </a:p>
        </p:txBody>
      </p:sp>
      <p:sp>
        <p:nvSpPr>
          <p:cNvPr id="11" name="7-Tab 3">
            <a:extLst>
              <a:ext uri="{FF2B5EF4-FFF2-40B4-BE49-F238E27FC236}">
                <a16:creationId xmlns:a16="http://schemas.microsoft.com/office/drawing/2014/main" id="{F222A5DE-24E1-41DD-B69D-4243B838F5CD}"/>
              </a:ext>
            </a:extLst>
          </p:cNvPr>
          <p:cNvSpPr/>
          <p:nvPr/>
        </p:nvSpPr>
        <p:spPr>
          <a:xfrm>
            <a:off x="1" y="2512542"/>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in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high-crime areas</a:t>
            </a:r>
          </a:p>
        </p:txBody>
      </p:sp>
      <p:sp>
        <p:nvSpPr>
          <p:cNvPr id="12" name="7-Tab 4">
            <a:extLst>
              <a:ext uri="{FF2B5EF4-FFF2-40B4-BE49-F238E27FC236}">
                <a16:creationId xmlns:a16="http://schemas.microsoft.com/office/drawing/2014/main" id="{1D213788-06DF-44B9-B0B6-6B2619AE7C74}"/>
              </a:ext>
            </a:extLst>
          </p:cNvPr>
          <p:cNvSpPr/>
          <p:nvPr/>
        </p:nvSpPr>
        <p:spPr>
          <a:xfrm>
            <a:off x="1" y="338592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Working where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alcohol is served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7-Tab 5">
            <a:extLst>
              <a:ext uri="{FF2B5EF4-FFF2-40B4-BE49-F238E27FC236}">
                <a16:creationId xmlns:a16="http://schemas.microsoft.com/office/drawing/2014/main" id="{A54FE24D-309F-4559-A4CC-7FEE7C116831}"/>
              </a:ext>
            </a:extLst>
          </p:cNvPr>
          <p:cNvSpPr/>
          <p:nvPr/>
        </p:nvSpPr>
        <p:spPr>
          <a:xfrm>
            <a:off x="1" y="4259309"/>
            <a:ext cx="3088047" cy="850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Exchanging money </a:t>
            </a:r>
          </a:p>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with the public </a:t>
            </a:r>
          </a:p>
        </p:txBody>
      </p:sp>
      <p:sp>
        <p:nvSpPr>
          <p:cNvPr id="14" name="7-Tab 6">
            <a:extLst>
              <a:ext uri="{FF2B5EF4-FFF2-40B4-BE49-F238E27FC236}">
                <a16:creationId xmlns:a16="http://schemas.microsoft.com/office/drawing/2014/main" id="{922B874F-2F9E-4C03-97B7-E7756219CE57}"/>
              </a:ext>
            </a:extLst>
          </p:cNvPr>
          <p:cNvSpPr/>
          <p:nvPr/>
        </p:nvSpPr>
        <p:spPr>
          <a:xfrm>
            <a:off x="0" y="5137835"/>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Providing services</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 and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mn-cs"/>
              </a:rPr>
              <a:t>care</a:t>
            </a:r>
          </a:p>
        </p:txBody>
      </p:sp>
      <p:sp>
        <p:nvSpPr>
          <p:cNvPr id="15" name="7-Tab 7">
            <a:extLst>
              <a:ext uri="{FF2B5EF4-FFF2-40B4-BE49-F238E27FC236}">
                <a16:creationId xmlns:a16="http://schemas.microsoft.com/office/drawing/2014/main" id="{F01EC8D8-6E98-4CAD-A3D9-1CB83D7EF133}"/>
              </a:ext>
            </a:extLst>
          </p:cNvPr>
          <p:cNvSpPr/>
          <p:nvPr/>
        </p:nvSpPr>
        <p:spPr>
          <a:xfrm>
            <a:off x="1" y="601121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with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unstable people</a:t>
            </a:r>
          </a:p>
        </p:txBody>
      </p:sp>
      <p:pic>
        <p:nvPicPr>
          <p:cNvPr id="4" name="Picture 3" descr="A picture containing person, indoor, sitting&#10;&#10;Description generated with very high confidence">
            <a:extLst>
              <a:ext uri="{FF2B5EF4-FFF2-40B4-BE49-F238E27FC236}">
                <a16:creationId xmlns:a16="http://schemas.microsoft.com/office/drawing/2014/main" id="{A2758F99-FD57-488A-BF28-549219F50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699" y="1676400"/>
            <a:ext cx="5597013" cy="4191000"/>
          </a:xfrm>
          <a:prstGeom prst="rect">
            <a:avLst/>
          </a:prstGeom>
        </p:spPr>
      </p:pic>
    </p:spTree>
    <p:custDataLst>
      <p:tags r:id="rId1"/>
    </p:custDataLst>
    <p:extLst>
      <p:ext uri="{BB962C8B-B14F-4D97-AF65-F5344CB8AC3E}">
        <p14:creationId xmlns:p14="http://schemas.microsoft.com/office/powerpoint/2010/main" val="538533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E7C159-0024-4967-89A7-2B331AA182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53" r="4453"/>
          <a:stretch>
            <a:fillRect/>
          </a:stretch>
        </p:blipFill>
        <p:spPr>
          <a:xfrm>
            <a:off x="3081106" y="762000"/>
            <a:ext cx="6062895" cy="6099776"/>
          </a:xfrm>
          <a:solidFill>
            <a:srgbClr val="5A5A5A"/>
          </a:solidFill>
        </p:spPr>
      </p:pic>
      <p:sp>
        <p:nvSpPr>
          <p:cNvPr id="8" name="Title 7">
            <a:extLst>
              <a:ext uri="{FF2B5EF4-FFF2-40B4-BE49-F238E27FC236}">
                <a16:creationId xmlns:a16="http://schemas.microsoft.com/office/drawing/2014/main" id="{227CEDBE-04F3-4B6A-99F8-CD6C3F683D8A}"/>
              </a:ext>
            </a:extLst>
          </p:cNvPr>
          <p:cNvSpPr>
            <a:spLocks noGrp="1"/>
          </p:cNvSpPr>
          <p:nvPr>
            <p:ph type="title"/>
          </p:nvPr>
        </p:nvSpPr>
        <p:spPr/>
        <p:txBody>
          <a:bodyPr/>
          <a:lstStyle/>
          <a:p>
            <a:r>
              <a:rPr lang="en-US" dirty="0"/>
              <a:t>Workplace Violence Ricks Factors</a:t>
            </a:r>
          </a:p>
        </p:txBody>
      </p:sp>
      <p:sp>
        <p:nvSpPr>
          <p:cNvPr id="9" name="7-Tab 1">
            <a:extLst>
              <a:ext uri="{FF2B5EF4-FFF2-40B4-BE49-F238E27FC236}">
                <a16:creationId xmlns:a16="http://schemas.microsoft.com/office/drawing/2014/main" id="{BFE57DF4-226D-4002-90C9-AE72776364FB}"/>
              </a:ext>
            </a:extLst>
          </p:cNvPr>
          <p:cNvSpPr/>
          <p:nvPr/>
        </p:nvSpPr>
        <p:spPr>
          <a:xfrm>
            <a:off x="1" y="76577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alone</a:t>
            </a:r>
          </a:p>
        </p:txBody>
      </p:sp>
      <p:sp>
        <p:nvSpPr>
          <p:cNvPr id="10" name="7-Tab 2">
            <a:extLst>
              <a:ext uri="{FF2B5EF4-FFF2-40B4-BE49-F238E27FC236}">
                <a16:creationId xmlns:a16="http://schemas.microsoft.com/office/drawing/2014/main" id="{4A813B7F-B1AF-497A-83D7-740CBC2AA7DE}"/>
              </a:ext>
            </a:extLst>
          </p:cNvPr>
          <p:cNvSpPr/>
          <p:nvPr/>
        </p:nvSpPr>
        <p:spPr>
          <a:xfrm>
            <a:off x="1" y="1639158"/>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at night</a:t>
            </a:r>
          </a:p>
        </p:txBody>
      </p:sp>
      <p:sp>
        <p:nvSpPr>
          <p:cNvPr id="11" name="7-Tab 3">
            <a:extLst>
              <a:ext uri="{FF2B5EF4-FFF2-40B4-BE49-F238E27FC236}">
                <a16:creationId xmlns:a16="http://schemas.microsoft.com/office/drawing/2014/main" id="{F222A5DE-24E1-41DD-B69D-4243B838F5CD}"/>
              </a:ext>
            </a:extLst>
          </p:cNvPr>
          <p:cNvSpPr/>
          <p:nvPr/>
        </p:nvSpPr>
        <p:spPr>
          <a:xfrm>
            <a:off x="1" y="2512542"/>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in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high-crime areas</a:t>
            </a:r>
          </a:p>
        </p:txBody>
      </p:sp>
      <p:sp>
        <p:nvSpPr>
          <p:cNvPr id="12" name="7-Tab 4">
            <a:extLst>
              <a:ext uri="{FF2B5EF4-FFF2-40B4-BE49-F238E27FC236}">
                <a16:creationId xmlns:a16="http://schemas.microsoft.com/office/drawing/2014/main" id="{1D213788-06DF-44B9-B0B6-6B2619AE7C74}"/>
              </a:ext>
            </a:extLst>
          </p:cNvPr>
          <p:cNvSpPr/>
          <p:nvPr/>
        </p:nvSpPr>
        <p:spPr>
          <a:xfrm>
            <a:off x="1" y="338592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Working where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alcohol is served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7-Tab 5">
            <a:extLst>
              <a:ext uri="{FF2B5EF4-FFF2-40B4-BE49-F238E27FC236}">
                <a16:creationId xmlns:a16="http://schemas.microsoft.com/office/drawing/2014/main" id="{A54FE24D-309F-4559-A4CC-7FEE7C116831}"/>
              </a:ext>
            </a:extLst>
          </p:cNvPr>
          <p:cNvSpPr/>
          <p:nvPr/>
        </p:nvSpPr>
        <p:spPr>
          <a:xfrm>
            <a:off x="1" y="4259309"/>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Exchanging money </a:t>
            </a:r>
          </a:p>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with the public </a:t>
            </a:r>
          </a:p>
        </p:txBody>
      </p:sp>
      <p:sp>
        <p:nvSpPr>
          <p:cNvPr id="14" name="7-Tab 6">
            <a:extLst>
              <a:ext uri="{FF2B5EF4-FFF2-40B4-BE49-F238E27FC236}">
                <a16:creationId xmlns:a16="http://schemas.microsoft.com/office/drawing/2014/main" id="{922B874F-2F9E-4C03-97B7-E7756219CE57}"/>
              </a:ext>
            </a:extLst>
          </p:cNvPr>
          <p:cNvSpPr/>
          <p:nvPr/>
        </p:nvSpPr>
        <p:spPr>
          <a:xfrm>
            <a:off x="0" y="5137835"/>
            <a:ext cx="3088047" cy="850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Providing services</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 and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mn-cs"/>
              </a:rPr>
              <a:t>care</a:t>
            </a:r>
          </a:p>
        </p:txBody>
      </p:sp>
      <p:sp>
        <p:nvSpPr>
          <p:cNvPr id="15" name="7-Tab 7">
            <a:extLst>
              <a:ext uri="{FF2B5EF4-FFF2-40B4-BE49-F238E27FC236}">
                <a16:creationId xmlns:a16="http://schemas.microsoft.com/office/drawing/2014/main" id="{F01EC8D8-6E98-4CAD-A3D9-1CB83D7EF133}"/>
              </a:ext>
            </a:extLst>
          </p:cNvPr>
          <p:cNvSpPr/>
          <p:nvPr/>
        </p:nvSpPr>
        <p:spPr>
          <a:xfrm>
            <a:off x="1" y="6011218"/>
            <a:ext cx="3088047" cy="850558"/>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with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unstable people</a:t>
            </a:r>
          </a:p>
        </p:txBody>
      </p:sp>
      <p:pic>
        <p:nvPicPr>
          <p:cNvPr id="3" name="Picture 2" descr="A person in a white shirt&#10;&#10;Description generated with high confidence">
            <a:extLst>
              <a:ext uri="{FF2B5EF4-FFF2-40B4-BE49-F238E27FC236}">
                <a16:creationId xmlns:a16="http://schemas.microsoft.com/office/drawing/2014/main" id="{C177048F-77B9-48CE-A28D-EDA39DD71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699" y="1676400"/>
            <a:ext cx="5597013" cy="4191000"/>
          </a:xfrm>
          <a:prstGeom prst="rect">
            <a:avLst/>
          </a:prstGeom>
        </p:spPr>
      </p:pic>
    </p:spTree>
    <p:custDataLst>
      <p:tags r:id="rId1"/>
    </p:custDataLst>
    <p:extLst>
      <p:ext uri="{BB962C8B-B14F-4D97-AF65-F5344CB8AC3E}">
        <p14:creationId xmlns:p14="http://schemas.microsoft.com/office/powerpoint/2010/main" val="3265269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B6C6BD0-EDC9-7C44-A414-B66D25E34B52}"/>
              </a:ext>
            </a:extLst>
          </p:cNvPr>
          <p:cNvSpPr>
            <a:spLocks noGrp="1"/>
          </p:cNvSpPr>
          <p:nvPr>
            <p:ph type="title"/>
          </p:nvPr>
        </p:nvSpPr>
        <p:spPr>
          <a:xfrm>
            <a:off x="822960" y="1564403"/>
            <a:ext cx="7543800" cy="440688"/>
          </a:xfrm>
        </p:spPr>
        <p:txBody>
          <a:bodyPr/>
          <a:lstStyle/>
          <a:p>
            <a:r>
              <a:rPr lang="en-US" dirty="0"/>
              <a:t>OUR TEAM for today’s presentation</a:t>
            </a:r>
          </a:p>
        </p:txBody>
      </p:sp>
      <p:pic>
        <p:nvPicPr>
          <p:cNvPr id="10" name="Picture 9">
            <a:extLst>
              <a:ext uri="{FF2B5EF4-FFF2-40B4-BE49-F238E27FC236}">
                <a16:creationId xmlns:a16="http://schemas.microsoft.com/office/drawing/2014/main" id="{23A8DA2B-DA9E-8166-FFC3-ADB49CD38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5434977"/>
            <a:ext cx="1378938" cy="551575"/>
          </a:xfrm>
          <a:prstGeom prst="rect">
            <a:avLst/>
          </a:prstGeom>
        </p:spPr>
      </p:pic>
      <p:sp>
        <p:nvSpPr>
          <p:cNvPr id="4" name="Text Placeholder 23">
            <a:extLst>
              <a:ext uri="{FF2B5EF4-FFF2-40B4-BE49-F238E27FC236}">
                <a16:creationId xmlns:a16="http://schemas.microsoft.com/office/drawing/2014/main" id="{557C389F-F19D-7643-A3CA-D59D6E80E4FC}"/>
              </a:ext>
            </a:extLst>
          </p:cNvPr>
          <p:cNvSpPr txBox="1">
            <a:spLocks/>
          </p:cNvSpPr>
          <p:nvPr/>
        </p:nvSpPr>
        <p:spPr>
          <a:xfrm>
            <a:off x="3279325" y="4581214"/>
            <a:ext cx="2776138" cy="948079"/>
          </a:xfrm>
          <a:prstGeom prst="rect">
            <a:avLst/>
          </a:prstGeom>
        </p:spPr>
        <p:txBody>
          <a:bodyPr vert="horz" lIns="91440" tIns="45720" rIns="91440" bIns="45720" rtlCol="0" anchor="ctr">
            <a:normAutofit/>
          </a:bodyPr>
          <a:lstStyle>
            <a:lvl1pPr marL="0" indent="0" algn="ctr" defTabSz="685800" rtl="0" eaLnBrk="1" latinLnBrk="0" hangingPunct="1">
              <a:lnSpc>
                <a:spcPct val="100000"/>
              </a:lnSpc>
              <a:spcBef>
                <a:spcPts val="900"/>
              </a:spcBef>
              <a:spcAft>
                <a:spcPts val="150"/>
              </a:spcAft>
              <a:buClr>
                <a:schemeClr val="accent1"/>
              </a:buClr>
              <a:buSzPct val="100000"/>
              <a:buFont typeface="Calibri" panose="020F0502020204030204" pitchFamily="34" charset="0"/>
              <a:buNone/>
              <a:defRPr sz="1350" kern="1200" cap="all" baseline="0">
                <a:solidFill>
                  <a:schemeClr val="tx1"/>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rgbClr val="091330"/>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rgbClr val="091330"/>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rgbClr val="091330"/>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rgbClr val="091330"/>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r>
              <a:rPr lang="en-US" sz="1800" b="1" dirty="0"/>
              <a:t>Erin </a:t>
            </a:r>
            <a:r>
              <a:rPr lang="en-US" sz="1800" b="1" dirty="0" err="1"/>
              <a:t>Rymsa</a:t>
            </a:r>
            <a:endParaRPr lang="en-US" sz="1800" b="1" dirty="0"/>
          </a:p>
          <a:p>
            <a:r>
              <a:rPr lang="en-US" sz="1400" dirty="0"/>
              <a:t>Director, Training Services</a:t>
            </a:r>
          </a:p>
        </p:txBody>
      </p:sp>
      <p:pic>
        <p:nvPicPr>
          <p:cNvPr id="5" name="Picture Placeholder 9">
            <a:extLst>
              <a:ext uri="{FF2B5EF4-FFF2-40B4-BE49-F238E27FC236}">
                <a16:creationId xmlns:a16="http://schemas.microsoft.com/office/drawing/2014/main" id="{4C739224-C130-E89A-FE18-7946FB82ED8C}"/>
              </a:ext>
            </a:extLst>
          </p:cNvPr>
          <p:cNvPicPr>
            <a:picLocks noChangeAspect="1"/>
          </p:cNvPicPr>
          <p:nvPr/>
        </p:nvPicPr>
        <p:blipFill>
          <a:blip r:embed="rId3"/>
          <a:srcRect t="10000" b="10000"/>
          <a:stretch>
            <a:fillRect/>
          </a:stretch>
        </p:blipFill>
        <p:spPr>
          <a:xfrm>
            <a:off x="3390109" y="2169583"/>
            <a:ext cx="2554570" cy="2431497"/>
          </a:xfrm>
          <a:prstGeom prst="rect">
            <a:avLst/>
          </a:prstGeom>
          <a:solidFill>
            <a:srgbClr val="EDEFF7"/>
          </a:solidFill>
        </p:spPr>
      </p:pic>
    </p:spTree>
    <p:extLst>
      <p:ext uri="{BB962C8B-B14F-4D97-AF65-F5344CB8AC3E}">
        <p14:creationId xmlns:p14="http://schemas.microsoft.com/office/powerpoint/2010/main" val="979846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E7C159-0024-4967-89A7-2B331AA182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53" r="4453"/>
          <a:stretch>
            <a:fillRect/>
          </a:stretch>
        </p:blipFill>
        <p:spPr>
          <a:xfrm>
            <a:off x="3081106" y="762000"/>
            <a:ext cx="6062895" cy="6099776"/>
          </a:xfrm>
          <a:solidFill>
            <a:srgbClr val="5A5A5A"/>
          </a:solidFill>
        </p:spPr>
      </p:pic>
      <p:sp>
        <p:nvSpPr>
          <p:cNvPr id="8" name="Title 7">
            <a:extLst>
              <a:ext uri="{FF2B5EF4-FFF2-40B4-BE49-F238E27FC236}">
                <a16:creationId xmlns:a16="http://schemas.microsoft.com/office/drawing/2014/main" id="{227CEDBE-04F3-4B6A-99F8-CD6C3F683D8A}"/>
              </a:ext>
            </a:extLst>
          </p:cNvPr>
          <p:cNvSpPr>
            <a:spLocks noGrp="1"/>
          </p:cNvSpPr>
          <p:nvPr>
            <p:ph type="title"/>
          </p:nvPr>
        </p:nvSpPr>
        <p:spPr/>
        <p:txBody>
          <a:bodyPr/>
          <a:lstStyle/>
          <a:p>
            <a:r>
              <a:rPr lang="en-US" dirty="0"/>
              <a:t>Workplace Violence Ricks Factors</a:t>
            </a:r>
          </a:p>
        </p:txBody>
      </p:sp>
      <p:sp>
        <p:nvSpPr>
          <p:cNvPr id="9" name="7-Tab 1">
            <a:extLst>
              <a:ext uri="{FF2B5EF4-FFF2-40B4-BE49-F238E27FC236}">
                <a16:creationId xmlns:a16="http://schemas.microsoft.com/office/drawing/2014/main" id="{BFE57DF4-226D-4002-90C9-AE72776364FB}"/>
              </a:ext>
            </a:extLst>
          </p:cNvPr>
          <p:cNvSpPr/>
          <p:nvPr/>
        </p:nvSpPr>
        <p:spPr>
          <a:xfrm>
            <a:off x="1" y="76577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alone</a:t>
            </a:r>
          </a:p>
        </p:txBody>
      </p:sp>
      <p:sp>
        <p:nvSpPr>
          <p:cNvPr id="10" name="7-Tab 2">
            <a:extLst>
              <a:ext uri="{FF2B5EF4-FFF2-40B4-BE49-F238E27FC236}">
                <a16:creationId xmlns:a16="http://schemas.microsoft.com/office/drawing/2014/main" id="{4A813B7F-B1AF-497A-83D7-740CBC2AA7DE}"/>
              </a:ext>
            </a:extLst>
          </p:cNvPr>
          <p:cNvSpPr/>
          <p:nvPr/>
        </p:nvSpPr>
        <p:spPr>
          <a:xfrm>
            <a:off x="1" y="1639158"/>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at night</a:t>
            </a:r>
          </a:p>
        </p:txBody>
      </p:sp>
      <p:sp>
        <p:nvSpPr>
          <p:cNvPr id="11" name="7-Tab 3">
            <a:extLst>
              <a:ext uri="{FF2B5EF4-FFF2-40B4-BE49-F238E27FC236}">
                <a16:creationId xmlns:a16="http://schemas.microsoft.com/office/drawing/2014/main" id="{F222A5DE-24E1-41DD-B69D-4243B838F5CD}"/>
              </a:ext>
            </a:extLst>
          </p:cNvPr>
          <p:cNvSpPr/>
          <p:nvPr/>
        </p:nvSpPr>
        <p:spPr>
          <a:xfrm>
            <a:off x="1" y="2512542"/>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in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high-crime areas</a:t>
            </a:r>
          </a:p>
        </p:txBody>
      </p:sp>
      <p:sp>
        <p:nvSpPr>
          <p:cNvPr id="12" name="7-Tab 4">
            <a:extLst>
              <a:ext uri="{FF2B5EF4-FFF2-40B4-BE49-F238E27FC236}">
                <a16:creationId xmlns:a16="http://schemas.microsoft.com/office/drawing/2014/main" id="{1D213788-06DF-44B9-B0B6-6B2619AE7C74}"/>
              </a:ext>
            </a:extLst>
          </p:cNvPr>
          <p:cNvSpPr/>
          <p:nvPr/>
        </p:nvSpPr>
        <p:spPr>
          <a:xfrm>
            <a:off x="1" y="338592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Working where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alcohol is served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7-Tab 5">
            <a:extLst>
              <a:ext uri="{FF2B5EF4-FFF2-40B4-BE49-F238E27FC236}">
                <a16:creationId xmlns:a16="http://schemas.microsoft.com/office/drawing/2014/main" id="{A54FE24D-309F-4559-A4CC-7FEE7C116831}"/>
              </a:ext>
            </a:extLst>
          </p:cNvPr>
          <p:cNvSpPr/>
          <p:nvPr/>
        </p:nvSpPr>
        <p:spPr>
          <a:xfrm>
            <a:off x="1" y="4259309"/>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Exchanging money </a:t>
            </a:r>
          </a:p>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with the public </a:t>
            </a:r>
          </a:p>
        </p:txBody>
      </p:sp>
      <p:sp>
        <p:nvSpPr>
          <p:cNvPr id="15" name="7-Tab 7">
            <a:extLst>
              <a:ext uri="{FF2B5EF4-FFF2-40B4-BE49-F238E27FC236}">
                <a16:creationId xmlns:a16="http://schemas.microsoft.com/office/drawing/2014/main" id="{F01EC8D8-6E98-4CAD-A3D9-1CB83D7EF133}"/>
              </a:ext>
            </a:extLst>
          </p:cNvPr>
          <p:cNvSpPr/>
          <p:nvPr/>
        </p:nvSpPr>
        <p:spPr>
          <a:xfrm>
            <a:off x="1" y="6011218"/>
            <a:ext cx="3088047" cy="850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Working with </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unstable people</a:t>
            </a:r>
          </a:p>
        </p:txBody>
      </p:sp>
      <p:pic>
        <p:nvPicPr>
          <p:cNvPr id="4" name="Picture 3" descr="A person sitting on a table&#10;&#10;Description generated with very high confidence">
            <a:extLst>
              <a:ext uri="{FF2B5EF4-FFF2-40B4-BE49-F238E27FC236}">
                <a16:creationId xmlns:a16="http://schemas.microsoft.com/office/drawing/2014/main" id="{5A418A81-9331-4E38-95F2-0DB21D9D29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699" y="1676400"/>
            <a:ext cx="5597013" cy="4191000"/>
          </a:xfrm>
          <a:prstGeom prst="rect">
            <a:avLst/>
          </a:prstGeom>
        </p:spPr>
      </p:pic>
      <p:sp>
        <p:nvSpPr>
          <p:cNvPr id="16" name="7-Tab 6">
            <a:extLst>
              <a:ext uri="{FF2B5EF4-FFF2-40B4-BE49-F238E27FC236}">
                <a16:creationId xmlns:a16="http://schemas.microsoft.com/office/drawing/2014/main" id="{8B52821A-A3D7-4FA2-BB2B-06BF80ACB62C}"/>
              </a:ext>
            </a:extLst>
          </p:cNvPr>
          <p:cNvSpPr/>
          <p:nvPr/>
        </p:nvSpPr>
        <p:spPr>
          <a:xfrm>
            <a:off x="0" y="5137835"/>
            <a:ext cx="3088047" cy="850558"/>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Providing services</a:t>
            </a:r>
            <a:b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 and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mn-cs"/>
              </a:rPr>
              <a:t>care</a:t>
            </a:r>
          </a:p>
        </p:txBody>
      </p:sp>
    </p:spTree>
    <p:custDataLst>
      <p:tags r:id="rId1"/>
    </p:custDataLst>
    <p:extLst>
      <p:ext uri="{BB962C8B-B14F-4D97-AF65-F5344CB8AC3E}">
        <p14:creationId xmlns:p14="http://schemas.microsoft.com/office/powerpoint/2010/main" val="329149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F02DA-D1B5-4ABE-8DFE-499B95D20C69}"/>
              </a:ext>
            </a:extLst>
          </p:cNvPr>
          <p:cNvSpPr>
            <a:spLocks noGrp="1"/>
          </p:cNvSpPr>
          <p:nvPr>
            <p:ph type="body" sz="quarter" idx="11"/>
          </p:nvPr>
        </p:nvSpPr>
        <p:spPr/>
        <p:txBody>
          <a:bodyPr/>
          <a:lstStyle/>
          <a:p>
            <a:r>
              <a:rPr lang="en-US" dirty="0"/>
              <a:t>Triggers</a:t>
            </a:r>
          </a:p>
        </p:txBody>
      </p:sp>
      <p:sp>
        <p:nvSpPr>
          <p:cNvPr id="3" name="Text Placeholder 2">
            <a:extLst>
              <a:ext uri="{FF2B5EF4-FFF2-40B4-BE49-F238E27FC236}">
                <a16:creationId xmlns:a16="http://schemas.microsoft.com/office/drawing/2014/main" id="{C83A2050-5AB2-43CB-9D00-FA305D22DE82}"/>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6D7AEA99-435C-485C-870F-F7334B713A64}"/>
              </a:ext>
            </a:extLst>
          </p:cNvPr>
          <p:cNvSpPr>
            <a:spLocks noGrp="1"/>
          </p:cNvSpPr>
          <p:nvPr>
            <p:ph type="title"/>
          </p:nvPr>
        </p:nvSpPr>
        <p:spPr/>
        <p:txBody>
          <a:bodyPr/>
          <a:lstStyle/>
          <a:p>
            <a:r>
              <a:rPr lang="en-US" dirty="0"/>
              <a:t>Causes of Workplace Violence</a:t>
            </a:r>
          </a:p>
        </p:txBody>
      </p:sp>
      <p:pic>
        <p:nvPicPr>
          <p:cNvPr id="10" name="Picture Placeholder 7" descr="A person in a white shirt&#10;&#10;Description generated with very high confidence">
            <a:extLst>
              <a:ext uri="{FF2B5EF4-FFF2-40B4-BE49-F238E27FC236}">
                <a16:creationId xmlns:a16="http://schemas.microsoft.com/office/drawing/2014/main" id="{8BECEA09-C8C1-4626-8A81-7E367F6D2E0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5857" b="5857"/>
          <a:stretch>
            <a:fillRect/>
          </a:stretch>
        </p:blipFill>
        <p:spPr>
          <a:xfrm>
            <a:off x="1181100" y="2046288"/>
            <a:ext cx="6781800" cy="3586162"/>
          </a:xfrm>
        </p:spPr>
      </p:pic>
      <p:sp>
        <p:nvSpPr>
          <p:cNvPr id="11" name="Oval 1">
            <a:extLst>
              <a:ext uri="{FF2B5EF4-FFF2-40B4-BE49-F238E27FC236}">
                <a16:creationId xmlns:a16="http://schemas.microsoft.com/office/drawing/2014/main" id="{2989C82F-CCA8-4CCC-A24D-30257918AF55}"/>
              </a:ext>
            </a:extLst>
          </p:cNvPr>
          <p:cNvSpPr/>
          <p:nvPr/>
        </p:nvSpPr>
        <p:spPr>
          <a:xfrm>
            <a:off x="3615672"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2">
            <a:extLst>
              <a:ext uri="{FF2B5EF4-FFF2-40B4-BE49-F238E27FC236}">
                <a16:creationId xmlns:a16="http://schemas.microsoft.com/office/drawing/2014/main" id="{46D20D71-6D92-48D2-A26E-53DED9FC0347}"/>
              </a:ext>
            </a:extLst>
          </p:cNvPr>
          <p:cNvSpPr/>
          <p:nvPr/>
        </p:nvSpPr>
        <p:spPr>
          <a:xfrm>
            <a:off x="3978020"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3">
            <a:extLst>
              <a:ext uri="{FF2B5EF4-FFF2-40B4-BE49-F238E27FC236}">
                <a16:creationId xmlns:a16="http://schemas.microsoft.com/office/drawing/2014/main" id="{33D011BF-1349-4BC2-82FC-E70773217D1D}"/>
              </a:ext>
            </a:extLst>
          </p:cNvPr>
          <p:cNvSpPr/>
          <p:nvPr/>
        </p:nvSpPr>
        <p:spPr>
          <a:xfrm>
            <a:off x="4340368"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4">
            <a:extLst>
              <a:ext uri="{FF2B5EF4-FFF2-40B4-BE49-F238E27FC236}">
                <a16:creationId xmlns:a16="http://schemas.microsoft.com/office/drawing/2014/main" id="{48193D28-A096-42FA-9ABA-9FDD2ECD40B0}"/>
              </a:ext>
            </a:extLst>
          </p:cNvPr>
          <p:cNvSpPr/>
          <p:nvPr/>
        </p:nvSpPr>
        <p:spPr>
          <a:xfrm>
            <a:off x="4702716"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5">
            <a:extLst>
              <a:ext uri="{FF2B5EF4-FFF2-40B4-BE49-F238E27FC236}">
                <a16:creationId xmlns:a16="http://schemas.microsoft.com/office/drawing/2014/main" id="{36FA540C-B813-4F41-B275-4029B784DE56}"/>
              </a:ext>
            </a:extLst>
          </p:cNvPr>
          <p:cNvSpPr/>
          <p:nvPr/>
        </p:nvSpPr>
        <p:spPr>
          <a:xfrm>
            <a:off x="506506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6">
            <a:extLst>
              <a:ext uri="{FF2B5EF4-FFF2-40B4-BE49-F238E27FC236}">
                <a16:creationId xmlns:a16="http://schemas.microsoft.com/office/drawing/2014/main" id="{8972A14E-C303-4450-B1A5-4FAC72BF74D8}"/>
              </a:ext>
            </a:extLst>
          </p:cNvPr>
          <p:cNvSpPr/>
          <p:nvPr/>
        </p:nvSpPr>
        <p:spPr>
          <a:xfrm>
            <a:off x="542741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74242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F02DA-D1B5-4ABE-8DFE-499B95D20C69}"/>
              </a:ext>
            </a:extLst>
          </p:cNvPr>
          <p:cNvSpPr>
            <a:spLocks noGrp="1"/>
          </p:cNvSpPr>
          <p:nvPr>
            <p:ph type="body" sz="quarter" idx="11"/>
          </p:nvPr>
        </p:nvSpPr>
        <p:spPr/>
        <p:txBody>
          <a:bodyPr/>
          <a:lstStyle/>
          <a:p>
            <a:r>
              <a:rPr lang="en-US" dirty="0"/>
              <a:t>Layoff</a:t>
            </a:r>
          </a:p>
        </p:txBody>
      </p:sp>
      <p:sp>
        <p:nvSpPr>
          <p:cNvPr id="3" name="Text Placeholder 2">
            <a:extLst>
              <a:ext uri="{FF2B5EF4-FFF2-40B4-BE49-F238E27FC236}">
                <a16:creationId xmlns:a16="http://schemas.microsoft.com/office/drawing/2014/main" id="{C83A2050-5AB2-43CB-9D00-FA305D22DE82}"/>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6D7AEA99-435C-485C-870F-F7334B713A64}"/>
              </a:ext>
            </a:extLst>
          </p:cNvPr>
          <p:cNvSpPr>
            <a:spLocks noGrp="1"/>
          </p:cNvSpPr>
          <p:nvPr>
            <p:ph type="title"/>
          </p:nvPr>
        </p:nvSpPr>
        <p:spPr/>
        <p:txBody>
          <a:bodyPr/>
          <a:lstStyle/>
          <a:p>
            <a:r>
              <a:rPr lang="en-US" dirty="0"/>
              <a:t>Causes of Workplace Violence</a:t>
            </a:r>
          </a:p>
        </p:txBody>
      </p:sp>
      <p:sp>
        <p:nvSpPr>
          <p:cNvPr id="11" name="Oval 1">
            <a:extLst>
              <a:ext uri="{FF2B5EF4-FFF2-40B4-BE49-F238E27FC236}">
                <a16:creationId xmlns:a16="http://schemas.microsoft.com/office/drawing/2014/main" id="{2989C82F-CCA8-4CCC-A24D-30257918AF55}"/>
              </a:ext>
            </a:extLst>
          </p:cNvPr>
          <p:cNvSpPr/>
          <p:nvPr/>
        </p:nvSpPr>
        <p:spPr>
          <a:xfrm>
            <a:off x="3615672" y="6392173"/>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2">
            <a:extLst>
              <a:ext uri="{FF2B5EF4-FFF2-40B4-BE49-F238E27FC236}">
                <a16:creationId xmlns:a16="http://schemas.microsoft.com/office/drawing/2014/main" id="{46D20D71-6D92-48D2-A26E-53DED9FC0347}"/>
              </a:ext>
            </a:extLst>
          </p:cNvPr>
          <p:cNvSpPr/>
          <p:nvPr/>
        </p:nvSpPr>
        <p:spPr>
          <a:xfrm>
            <a:off x="3978020"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3">
            <a:extLst>
              <a:ext uri="{FF2B5EF4-FFF2-40B4-BE49-F238E27FC236}">
                <a16:creationId xmlns:a16="http://schemas.microsoft.com/office/drawing/2014/main" id="{33D011BF-1349-4BC2-82FC-E70773217D1D}"/>
              </a:ext>
            </a:extLst>
          </p:cNvPr>
          <p:cNvSpPr/>
          <p:nvPr/>
        </p:nvSpPr>
        <p:spPr>
          <a:xfrm>
            <a:off x="4340368"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4">
            <a:extLst>
              <a:ext uri="{FF2B5EF4-FFF2-40B4-BE49-F238E27FC236}">
                <a16:creationId xmlns:a16="http://schemas.microsoft.com/office/drawing/2014/main" id="{48193D28-A096-42FA-9ABA-9FDD2ECD40B0}"/>
              </a:ext>
            </a:extLst>
          </p:cNvPr>
          <p:cNvSpPr/>
          <p:nvPr/>
        </p:nvSpPr>
        <p:spPr>
          <a:xfrm>
            <a:off x="4702716"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5">
            <a:extLst>
              <a:ext uri="{FF2B5EF4-FFF2-40B4-BE49-F238E27FC236}">
                <a16:creationId xmlns:a16="http://schemas.microsoft.com/office/drawing/2014/main" id="{36FA540C-B813-4F41-B275-4029B784DE56}"/>
              </a:ext>
            </a:extLst>
          </p:cNvPr>
          <p:cNvSpPr/>
          <p:nvPr/>
        </p:nvSpPr>
        <p:spPr>
          <a:xfrm>
            <a:off x="506506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6">
            <a:extLst>
              <a:ext uri="{FF2B5EF4-FFF2-40B4-BE49-F238E27FC236}">
                <a16:creationId xmlns:a16="http://schemas.microsoft.com/office/drawing/2014/main" id="{8972A14E-C303-4450-B1A5-4FAC72BF74D8}"/>
              </a:ext>
            </a:extLst>
          </p:cNvPr>
          <p:cNvSpPr/>
          <p:nvPr/>
        </p:nvSpPr>
        <p:spPr>
          <a:xfrm>
            <a:off x="542741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Placeholder 16" descr="A person standing in front of a box&#10;&#10;Description generated with high confidence">
            <a:extLst>
              <a:ext uri="{FF2B5EF4-FFF2-40B4-BE49-F238E27FC236}">
                <a16:creationId xmlns:a16="http://schemas.microsoft.com/office/drawing/2014/main" id="{80B76784-3901-40A3-AA9C-4450BD61B4E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9168" b="9168"/>
          <a:stretch>
            <a:fillRect/>
          </a:stretch>
        </p:blipFill>
        <p:spPr>
          <a:xfrm>
            <a:off x="1181100" y="2057400"/>
            <a:ext cx="7077075" cy="3581400"/>
          </a:xfrm>
        </p:spPr>
      </p:pic>
    </p:spTree>
    <p:custDataLst>
      <p:tags r:id="rId1"/>
    </p:custDataLst>
    <p:extLst>
      <p:ext uri="{BB962C8B-B14F-4D97-AF65-F5344CB8AC3E}">
        <p14:creationId xmlns:p14="http://schemas.microsoft.com/office/powerpoint/2010/main" val="156482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F02DA-D1B5-4ABE-8DFE-499B95D20C69}"/>
              </a:ext>
            </a:extLst>
          </p:cNvPr>
          <p:cNvSpPr>
            <a:spLocks noGrp="1"/>
          </p:cNvSpPr>
          <p:nvPr>
            <p:ph type="body" sz="quarter" idx="11"/>
          </p:nvPr>
        </p:nvSpPr>
        <p:spPr/>
        <p:txBody>
          <a:bodyPr/>
          <a:lstStyle/>
          <a:p>
            <a:r>
              <a:rPr lang="en-US" dirty="0"/>
              <a:t>Termination</a:t>
            </a:r>
          </a:p>
        </p:txBody>
      </p:sp>
      <p:sp>
        <p:nvSpPr>
          <p:cNvPr id="3" name="Text Placeholder 2">
            <a:extLst>
              <a:ext uri="{FF2B5EF4-FFF2-40B4-BE49-F238E27FC236}">
                <a16:creationId xmlns:a16="http://schemas.microsoft.com/office/drawing/2014/main" id="{C83A2050-5AB2-43CB-9D00-FA305D22DE82}"/>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6D7AEA99-435C-485C-870F-F7334B713A64}"/>
              </a:ext>
            </a:extLst>
          </p:cNvPr>
          <p:cNvSpPr>
            <a:spLocks noGrp="1"/>
          </p:cNvSpPr>
          <p:nvPr>
            <p:ph type="title"/>
          </p:nvPr>
        </p:nvSpPr>
        <p:spPr/>
        <p:txBody>
          <a:bodyPr/>
          <a:lstStyle/>
          <a:p>
            <a:r>
              <a:rPr lang="en-US" dirty="0"/>
              <a:t>Causes of Workplace Violence</a:t>
            </a:r>
          </a:p>
        </p:txBody>
      </p:sp>
      <p:sp>
        <p:nvSpPr>
          <p:cNvPr id="11" name="Oval 1">
            <a:extLst>
              <a:ext uri="{FF2B5EF4-FFF2-40B4-BE49-F238E27FC236}">
                <a16:creationId xmlns:a16="http://schemas.microsoft.com/office/drawing/2014/main" id="{2989C82F-CCA8-4CCC-A24D-30257918AF55}"/>
              </a:ext>
            </a:extLst>
          </p:cNvPr>
          <p:cNvSpPr/>
          <p:nvPr/>
        </p:nvSpPr>
        <p:spPr>
          <a:xfrm>
            <a:off x="3615672"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2">
            <a:extLst>
              <a:ext uri="{FF2B5EF4-FFF2-40B4-BE49-F238E27FC236}">
                <a16:creationId xmlns:a16="http://schemas.microsoft.com/office/drawing/2014/main" id="{46D20D71-6D92-48D2-A26E-53DED9FC0347}"/>
              </a:ext>
            </a:extLst>
          </p:cNvPr>
          <p:cNvSpPr/>
          <p:nvPr/>
        </p:nvSpPr>
        <p:spPr>
          <a:xfrm>
            <a:off x="3978020" y="6392173"/>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3">
            <a:extLst>
              <a:ext uri="{FF2B5EF4-FFF2-40B4-BE49-F238E27FC236}">
                <a16:creationId xmlns:a16="http://schemas.microsoft.com/office/drawing/2014/main" id="{33D011BF-1349-4BC2-82FC-E70773217D1D}"/>
              </a:ext>
            </a:extLst>
          </p:cNvPr>
          <p:cNvSpPr/>
          <p:nvPr/>
        </p:nvSpPr>
        <p:spPr>
          <a:xfrm>
            <a:off x="4340368"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4">
            <a:extLst>
              <a:ext uri="{FF2B5EF4-FFF2-40B4-BE49-F238E27FC236}">
                <a16:creationId xmlns:a16="http://schemas.microsoft.com/office/drawing/2014/main" id="{48193D28-A096-42FA-9ABA-9FDD2ECD40B0}"/>
              </a:ext>
            </a:extLst>
          </p:cNvPr>
          <p:cNvSpPr/>
          <p:nvPr/>
        </p:nvSpPr>
        <p:spPr>
          <a:xfrm>
            <a:off x="4702716"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5">
            <a:extLst>
              <a:ext uri="{FF2B5EF4-FFF2-40B4-BE49-F238E27FC236}">
                <a16:creationId xmlns:a16="http://schemas.microsoft.com/office/drawing/2014/main" id="{36FA540C-B813-4F41-B275-4029B784DE56}"/>
              </a:ext>
            </a:extLst>
          </p:cNvPr>
          <p:cNvSpPr/>
          <p:nvPr/>
        </p:nvSpPr>
        <p:spPr>
          <a:xfrm>
            <a:off x="506506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6">
            <a:extLst>
              <a:ext uri="{FF2B5EF4-FFF2-40B4-BE49-F238E27FC236}">
                <a16:creationId xmlns:a16="http://schemas.microsoft.com/office/drawing/2014/main" id="{8972A14E-C303-4450-B1A5-4FAC72BF74D8}"/>
              </a:ext>
            </a:extLst>
          </p:cNvPr>
          <p:cNvSpPr/>
          <p:nvPr/>
        </p:nvSpPr>
        <p:spPr>
          <a:xfrm>
            <a:off x="542741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Placeholder 7" descr="Two people standing in a room&#10;&#10;Description generated with very high confidence">
            <a:extLst>
              <a:ext uri="{FF2B5EF4-FFF2-40B4-BE49-F238E27FC236}">
                <a16:creationId xmlns:a16="http://schemas.microsoft.com/office/drawing/2014/main" id="{4226446C-4F9A-40D5-8BA2-A1B757ADD0D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8745" b="8745"/>
          <a:stretch>
            <a:fillRect/>
          </a:stretch>
        </p:blipFill>
        <p:spPr>
          <a:xfrm>
            <a:off x="1181100" y="2057400"/>
            <a:ext cx="7077075" cy="3581400"/>
          </a:xfrm>
        </p:spPr>
      </p:pic>
    </p:spTree>
    <p:custDataLst>
      <p:tags r:id="rId1"/>
    </p:custDataLst>
    <p:extLst>
      <p:ext uri="{BB962C8B-B14F-4D97-AF65-F5344CB8AC3E}">
        <p14:creationId xmlns:p14="http://schemas.microsoft.com/office/powerpoint/2010/main" val="435842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F02DA-D1B5-4ABE-8DFE-499B95D20C69}"/>
              </a:ext>
            </a:extLst>
          </p:cNvPr>
          <p:cNvSpPr>
            <a:spLocks noGrp="1"/>
          </p:cNvSpPr>
          <p:nvPr>
            <p:ph type="body" sz="quarter" idx="11"/>
          </p:nvPr>
        </p:nvSpPr>
        <p:spPr/>
        <p:txBody>
          <a:bodyPr/>
          <a:lstStyle/>
          <a:p>
            <a:r>
              <a:rPr lang="en-US" dirty="0"/>
              <a:t>Bad behavior report</a:t>
            </a:r>
          </a:p>
        </p:txBody>
      </p:sp>
      <p:sp>
        <p:nvSpPr>
          <p:cNvPr id="3" name="Text Placeholder 2">
            <a:extLst>
              <a:ext uri="{FF2B5EF4-FFF2-40B4-BE49-F238E27FC236}">
                <a16:creationId xmlns:a16="http://schemas.microsoft.com/office/drawing/2014/main" id="{C83A2050-5AB2-43CB-9D00-FA305D22DE82}"/>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6D7AEA99-435C-485C-870F-F7334B713A64}"/>
              </a:ext>
            </a:extLst>
          </p:cNvPr>
          <p:cNvSpPr>
            <a:spLocks noGrp="1"/>
          </p:cNvSpPr>
          <p:nvPr>
            <p:ph type="title"/>
          </p:nvPr>
        </p:nvSpPr>
        <p:spPr/>
        <p:txBody>
          <a:bodyPr/>
          <a:lstStyle/>
          <a:p>
            <a:r>
              <a:rPr lang="en-US" dirty="0"/>
              <a:t>Causes of Workplace Violence</a:t>
            </a:r>
          </a:p>
        </p:txBody>
      </p:sp>
      <p:sp>
        <p:nvSpPr>
          <p:cNvPr id="11" name="Oval 1">
            <a:extLst>
              <a:ext uri="{FF2B5EF4-FFF2-40B4-BE49-F238E27FC236}">
                <a16:creationId xmlns:a16="http://schemas.microsoft.com/office/drawing/2014/main" id="{2989C82F-CCA8-4CCC-A24D-30257918AF55}"/>
              </a:ext>
            </a:extLst>
          </p:cNvPr>
          <p:cNvSpPr/>
          <p:nvPr/>
        </p:nvSpPr>
        <p:spPr>
          <a:xfrm>
            <a:off x="3615672"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2">
            <a:extLst>
              <a:ext uri="{FF2B5EF4-FFF2-40B4-BE49-F238E27FC236}">
                <a16:creationId xmlns:a16="http://schemas.microsoft.com/office/drawing/2014/main" id="{46D20D71-6D92-48D2-A26E-53DED9FC0347}"/>
              </a:ext>
            </a:extLst>
          </p:cNvPr>
          <p:cNvSpPr/>
          <p:nvPr/>
        </p:nvSpPr>
        <p:spPr>
          <a:xfrm>
            <a:off x="3978020"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3">
            <a:extLst>
              <a:ext uri="{FF2B5EF4-FFF2-40B4-BE49-F238E27FC236}">
                <a16:creationId xmlns:a16="http://schemas.microsoft.com/office/drawing/2014/main" id="{33D011BF-1349-4BC2-82FC-E70773217D1D}"/>
              </a:ext>
            </a:extLst>
          </p:cNvPr>
          <p:cNvSpPr/>
          <p:nvPr/>
        </p:nvSpPr>
        <p:spPr>
          <a:xfrm>
            <a:off x="4340368" y="6392173"/>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4">
            <a:extLst>
              <a:ext uri="{FF2B5EF4-FFF2-40B4-BE49-F238E27FC236}">
                <a16:creationId xmlns:a16="http://schemas.microsoft.com/office/drawing/2014/main" id="{48193D28-A096-42FA-9ABA-9FDD2ECD40B0}"/>
              </a:ext>
            </a:extLst>
          </p:cNvPr>
          <p:cNvSpPr/>
          <p:nvPr/>
        </p:nvSpPr>
        <p:spPr>
          <a:xfrm>
            <a:off x="4702716"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5">
            <a:extLst>
              <a:ext uri="{FF2B5EF4-FFF2-40B4-BE49-F238E27FC236}">
                <a16:creationId xmlns:a16="http://schemas.microsoft.com/office/drawing/2014/main" id="{36FA540C-B813-4F41-B275-4029B784DE56}"/>
              </a:ext>
            </a:extLst>
          </p:cNvPr>
          <p:cNvSpPr/>
          <p:nvPr/>
        </p:nvSpPr>
        <p:spPr>
          <a:xfrm>
            <a:off x="506506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6">
            <a:extLst>
              <a:ext uri="{FF2B5EF4-FFF2-40B4-BE49-F238E27FC236}">
                <a16:creationId xmlns:a16="http://schemas.microsoft.com/office/drawing/2014/main" id="{8972A14E-C303-4450-B1A5-4FAC72BF74D8}"/>
              </a:ext>
            </a:extLst>
          </p:cNvPr>
          <p:cNvSpPr/>
          <p:nvPr/>
        </p:nvSpPr>
        <p:spPr>
          <a:xfrm>
            <a:off x="542741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Placeholder 5" descr="Two people looking at the camera&#10;&#10;Description generated with high confidence">
            <a:extLst>
              <a:ext uri="{FF2B5EF4-FFF2-40B4-BE49-F238E27FC236}">
                <a16:creationId xmlns:a16="http://schemas.microsoft.com/office/drawing/2014/main" id="{F06E1E28-2211-418D-8930-32BE7C9B249C}"/>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9736" b="9736"/>
          <a:stretch>
            <a:fillRect/>
          </a:stretch>
        </p:blipFill>
        <p:spPr>
          <a:xfrm>
            <a:off x="1181100" y="2057400"/>
            <a:ext cx="7077075" cy="3581400"/>
          </a:xfrm>
        </p:spPr>
      </p:pic>
    </p:spTree>
    <p:custDataLst>
      <p:tags r:id="rId1"/>
    </p:custDataLst>
    <p:extLst>
      <p:ext uri="{BB962C8B-B14F-4D97-AF65-F5344CB8AC3E}">
        <p14:creationId xmlns:p14="http://schemas.microsoft.com/office/powerpoint/2010/main" val="3092608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F02DA-D1B5-4ABE-8DFE-499B95D20C69}"/>
              </a:ext>
            </a:extLst>
          </p:cNvPr>
          <p:cNvSpPr>
            <a:spLocks noGrp="1"/>
          </p:cNvSpPr>
          <p:nvPr>
            <p:ph type="body" sz="quarter" idx="11"/>
          </p:nvPr>
        </p:nvSpPr>
        <p:spPr/>
        <p:txBody>
          <a:bodyPr/>
          <a:lstStyle/>
          <a:p>
            <a:r>
              <a:rPr lang="en-US" dirty="0"/>
              <a:t>Poor performance review</a:t>
            </a:r>
            <a:endParaRPr lang="en-US" b="0" dirty="0"/>
          </a:p>
        </p:txBody>
      </p:sp>
      <p:sp>
        <p:nvSpPr>
          <p:cNvPr id="3" name="Text Placeholder 2">
            <a:extLst>
              <a:ext uri="{FF2B5EF4-FFF2-40B4-BE49-F238E27FC236}">
                <a16:creationId xmlns:a16="http://schemas.microsoft.com/office/drawing/2014/main" id="{C83A2050-5AB2-43CB-9D00-FA305D22DE82}"/>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6D7AEA99-435C-485C-870F-F7334B713A64}"/>
              </a:ext>
            </a:extLst>
          </p:cNvPr>
          <p:cNvSpPr>
            <a:spLocks noGrp="1"/>
          </p:cNvSpPr>
          <p:nvPr>
            <p:ph type="title"/>
          </p:nvPr>
        </p:nvSpPr>
        <p:spPr/>
        <p:txBody>
          <a:bodyPr/>
          <a:lstStyle/>
          <a:p>
            <a:r>
              <a:rPr lang="en-US" dirty="0"/>
              <a:t>Causes of Workplace Violence</a:t>
            </a:r>
          </a:p>
        </p:txBody>
      </p:sp>
      <p:sp>
        <p:nvSpPr>
          <p:cNvPr id="11" name="Oval 1">
            <a:extLst>
              <a:ext uri="{FF2B5EF4-FFF2-40B4-BE49-F238E27FC236}">
                <a16:creationId xmlns:a16="http://schemas.microsoft.com/office/drawing/2014/main" id="{2989C82F-CCA8-4CCC-A24D-30257918AF55}"/>
              </a:ext>
            </a:extLst>
          </p:cNvPr>
          <p:cNvSpPr/>
          <p:nvPr/>
        </p:nvSpPr>
        <p:spPr>
          <a:xfrm>
            <a:off x="3615672"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2">
            <a:extLst>
              <a:ext uri="{FF2B5EF4-FFF2-40B4-BE49-F238E27FC236}">
                <a16:creationId xmlns:a16="http://schemas.microsoft.com/office/drawing/2014/main" id="{46D20D71-6D92-48D2-A26E-53DED9FC0347}"/>
              </a:ext>
            </a:extLst>
          </p:cNvPr>
          <p:cNvSpPr/>
          <p:nvPr/>
        </p:nvSpPr>
        <p:spPr>
          <a:xfrm>
            <a:off x="3978020"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3">
            <a:extLst>
              <a:ext uri="{FF2B5EF4-FFF2-40B4-BE49-F238E27FC236}">
                <a16:creationId xmlns:a16="http://schemas.microsoft.com/office/drawing/2014/main" id="{33D011BF-1349-4BC2-82FC-E70773217D1D}"/>
              </a:ext>
            </a:extLst>
          </p:cNvPr>
          <p:cNvSpPr/>
          <p:nvPr/>
        </p:nvSpPr>
        <p:spPr>
          <a:xfrm>
            <a:off x="4340368"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4">
            <a:extLst>
              <a:ext uri="{FF2B5EF4-FFF2-40B4-BE49-F238E27FC236}">
                <a16:creationId xmlns:a16="http://schemas.microsoft.com/office/drawing/2014/main" id="{48193D28-A096-42FA-9ABA-9FDD2ECD40B0}"/>
              </a:ext>
            </a:extLst>
          </p:cNvPr>
          <p:cNvSpPr/>
          <p:nvPr/>
        </p:nvSpPr>
        <p:spPr>
          <a:xfrm>
            <a:off x="4702716" y="6392173"/>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5">
            <a:extLst>
              <a:ext uri="{FF2B5EF4-FFF2-40B4-BE49-F238E27FC236}">
                <a16:creationId xmlns:a16="http://schemas.microsoft.com/office/drawing/2014/main" id="{36FA540C-B813-4F41-B275-4029B784DE56}"/>
              </a:ext>
            </a:extLst>
          </p:cNvPr>
          <p:cNvSpPr/>
          <p:nvPr/>
        </p:nvSpPr>
        <p:spPr>
          <a:xfrm>
            <a:off x="506506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6">
            <a:extLst>
              <a:ext uri="{FF2B5EF4-FFF2-40B4-BE49-F238E27FC236}">
                <a16:creationId xmlns:a16="http://schemas.microsoft.com/office/drawing/2014/main" id="{8972A14E-C303-4450-B1A5-4FAC72BF74D8}"/>
              </a:ext>
            </a:extLst>
          </p:cNvPr>
          <p:cNvSpPr/>
          <p:nvPr/>
        </p:nvSpPr>
        <p:spPr>
          <a:xfrm>
            <a:off x="542741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Placeholder 5" descr="A close up of a piece of paper&#10;&#10;Description generated with very high confidence">
            <a:extLst>
              <a:ext uri="{FF2B5EF4-FFF2-40B4-BE49-F238E27FC236}">
                <a16:creationId xmlns:a16="http://schemas.microsoft.com/office/drawing/2014/main" id="{1D601985-4A75-4E28-B781-401E16FECB4D}"/>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575" b="3575"/>
          <a:stretch>
            <a:fillRect/>
          </a:stretch>
        </p:blipFill>
        <p:spPr>
          <a:xfrm>
            <a:off x="1181100" y="2057400"/>
            <a:ext cx="7077075" cy="3581400"/>
          </a:xfrm>
        </p:spPr>
      </p:pic>
    </p:spTree>
    <p:custDataLst>
      <p:tags r:id="rId1"/>
    </p:custDataLst>
    <p:extLst>
      <p:ext uri="{BB962C8B-B14F-4D97-AF65-F5344CB8AC3E}">
        <p14:creationId xmlns:p14="http://schemas.microsoft.com/office/powerpoint/2010/main" val="1446252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F02DA-D1B5-4ABE-8DFE-499B95D20C69}"/>
              </a:ext>
            </a:extLst>
          </p:cNvPr>
          <p:cNvSpPr>
            <a:spLocks noGrp="1"/>
          </p:cNvSpPr>
          <p:nvPr>
            <p:ph type="body" sz="quarter" idx="11"/>
          </p:nvPr>
        </p:nvSpPr>
        <p:spPr/>
        <p:txBody>
          <a:bodyPr/>
          <a:lstStyle/>
          <a:p>
            <a:r>
              <a:rPr lang="en-US" dirty="0"/>
              <a:t>Conflict with coworker</a:t>
            </a:r>
            <a:endParaRPr lang="en-US" b="0" dirty="0"/>
          </a:p>
        </p:txBody>
      </p:sp>
      <p:sp>
        <p:nvSpPr>
          <p:cNvPr id="3" name="Text Placeholder 2">
            <a:extLst>
              <a:ext uri="{FF2B5EF4-FFF2-40B4-BE49-F238E27FC236}">
                <a16:creationId xmlns:a16="http://schemas.microsoft.com/office/drawing/2014/main" id="{C83A2050-5AB2-43CB-9D00-FA305D22DE82}"/>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6D7AEA99-435C-485C-870F-F7334B713A64}"/>
              </a:ext>
            </a:extLst>
          </p:cNvPr>
          <p:cNvSpPr>
            <a:spLocks noGrp="1"/>
          </p:cNvSpPr>
          <p:nvPr>
            <p:ph type="title"/>
          </p:nvPr>
        </p:nvSpPr>
        <p:spPr/>
        <p:txBody>
          <a:bodyPr/>
          <a:lstStyle/>
          <a:p>
            <a:r>
              <a:rPr lang="en-US" dirty="0"/>
              <a:t>Causes of Workplace Violence</a:t>
            </a:r>
          </a:p>
        </p:txBody>
      </p:sp>
      <p:sp>
        <p:nvSpPr>
          <p:cNvPr id="11" name="Oval 1">
            <a:extLst>
              <a:ext uri="{FF2B5EF4-FFF2-40B4-BE49-F238E27FC236}">
                <a16:creationId xmlns:a16="http://schemas.microsoft.com/office/drawing/2014/main" id="{2989C82F-CCA8-4CCC-A24D-30257918AF55}"/>
              </a:ext>
            </a:extLst>
          </p:cNvPr>
          <p:cNvSpPr/>
          <p:nvPr/>
        </p:nvSpPr>
        <p:spPr>
          <a:xfrm>
            <a:off x="3615672"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2">
            <a:extLst>
              <a:ext uri="{FF2B5EF4-FFF2-40B4-BE49-F238E27FC236}">
                <a16:creationId xmlns:a16="http://schemas.microsoft.com/office/drawing/2014/main" id="{46D20D71-6D92-48D2-A26E-53DED9FC0347}"/>
              </a:ext>
            </a:extLst>
          </p:cNvPr>
          <p:cNvSpPr/>
          <p:nvPr/>
        </p:nvSpPr>
        <p:spPr>
          <a:xfrm>
            <a:off x="3978020"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3">
            <a:extLst>
              <a:ext uri="{FF2B5EF4-FFF2-40B4-BE49-F238E27FC236}">
                <a16:creationId xmlns:a16="http://schemas.microsoft.com/office/drawing/2014/main" id="{33D011BF-1349-4BC2-82FC-E70773217D1D}"/>
              </a:ext>
            </a:extLst>
          </p:cNvPr>
          <p:cNvSpPr/>
          <p:nvPr/>
        </p:nvSpPr>
        <p:spPr>
          <a:xfrm>
            <a:off x="4340368"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4">
            <a:extLst>
              <a:ext uri="{FF2B5EF4-FFF2-40B4-BE49-F238E27FC236}">
                <a16:creationId xmlns:a16="http://schemas.microsoft.com/office/drawing/2014/main" id="{48193D28-A096-42FA-9ABA-9FDD2ECD40B0}"/>
              </a:ext>
            </a:extLst>
          </p:cNvPr>
          <p:cNvSpPr/>
          <p:nvPr/>
        </p:nvSpPr>
        <p:spPr>
          <a:xfrm>
            <a:off x="4702716"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5">
            <a:extLst>
              <a:ext uri="{FF2B5EF4-FFF2-40B4-BE49-F238E27FC236}">
                <a16:creationId xmlns:a16="http://schemas.microsoft.com/office/drawing/2014/main" id="{36FA540C-B813-4F41-B275-4029B784DE56}"/>
              </a:ext>
            </a:extLst>
          </p:cNvPr>
          <p:cNvSpPr/>
          <p:nvPr/>
        </p:nvSpPr>
        <p:spPr>
          <a:xfrm>
            <a:off x="5065064" y="6392173"/>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6">
            <a:extLst>
              <a:ext uri="{FF2B5EF4-FFF2-40B4-BE49-F238E27FC236}">
                <a16:creationId xmlns:a16="http://schemas.microsoft.com/office/drawing/2014/main" id="{8972A14E-C303-4450-B1A5-4FAC72BF74D8}"/>
              </a:ext>
            </a:extLst>
          </p:cNvPr>
          <p:cNvSpPr/>
          <p:nvPr/>
        </p:nvSpPr>
        <p:spPr>
          <a:xfrm>
            <a:off x="5427414"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Placeholder 5" descr="A person wearing a suit and tie&#10;&#10;Description generated with very high confidence">
            <a:extLst>
              <a:ext uri="{FF2B5EF4-FFF2-40B4-BE49-F238E27FC236}">
                <a16:creationId xmlns:a16="http://schemas.microsoft.com/office/drawing/2014/main" id="{5AE12AD8-E39F-42BB-88BD-90FB7E1FD96B}"/>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379" b="1749"/>
          <a:stretch/>
        </p:blipFill>
        <p:spPr>
          <a:xfrm>
            <a:off x="1308100" y="2009322"/>
            <a:ext cx="6591300" cy="3887552"/>
          </a:xfrm>
        </p:spPr>
      </p:pic>
    </p:spTree>
    <p:custDataLst>
      <p:tags r:id="rId1"/>
    </p:custDataLst>
    <p:extLst>
      <p:ext uri="{BB962C8B-B14F-4D97-AF65-F5344CB8AC3E}">
        <p14:creationId xmlns:p14="http://schemas.microsoft.com/office/powerpoint/2010/main" val="1230027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F02DA-D1B5-4ABE-8DFE-499B95D20C69}"/>
              </a:ext>
            </a:extLst>
          </p:cNvPr>
          <p:cNvSpPr>
            <a:spLocks noGrp="1"/>
          </p:cNvSpPr>
          <p:nvPr>
            <p:ph type="body" sz="quarter" idx="11"/>
          </p:nvPr>
        </p:nvSpPr>
        <p:spPr/>
        <p:txBody>
          <a:bodyPr/>
          <a:lstStyle/>
          <a:p>
            <a:r>
              <a:rPr lang="en-US" dirty="0"/>
              <a:t>Perceived unfairness</a:t>
            </a:r>
            <a:endParaRPr lang="en-US" b="0" dirty="0"/>
          </a:p>
        </p:txBody>
      </p:sp>
      <p:sp>
        <p:nvSpPr>
          <p:cNvPr id="5" name="Title 4">
            <a:extLst>
              <a:ext uri="{FF2B5EF4-FFF2-40B4-BE49-F238E27FC236}">
                <a16:creationId xmlns:a16="http://schemas.microsoft.com/office/drawing/2014/main" id="{6D7AEA99-435C-485C-870F-F7334B713A64}"/>
              </a:ext>
            </a:extLst>
          </p:cNvPr>
          <p:cNvSpPr>
            <a:spLocks noGrp="1"/>
          </p:cNvSpPr>
          <p:nvPr>
            <p:ph type="title"/>
          </p:nvPr>
        </p:nvSpPr>
        <p:spPr/>
        <p:txBody>
          <a:bodyPr/>
          <a:lstStyle/>
          <a:p>
            <a:r>
              <a:rPr lang="en-US" dirty="0"/>
              <a:t>Causes of Workplace Violence</a:t>
            </a:r>
          </a:p>
        </p:txBody>
      </p:sp>
      <p:sp>
        <p:nvSpPr>
          <p:cNvPr id="11" name="Oval 1">
            <a:extLst>
              <a:ext uri="{FF2B5EF4-FFF2-40B4-BE49-F238E27FC236}">
                <a16:creationId xmlns:a16="http://schemas.microsoft.com/office/drawing/2014/main" id="{2989C82F-CCA8-4CCC-A24D-30257918AF55}"/>
              </a:ext>
            </a:extLst>
          </p:cNvPr>
          <p:cNvSpPr/>
          <p:nvPr/>
        </p:nvSpPr>
        <p:spPr>
          <a:xfrm>
            <a:off x="3615672"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2">
            <a:extLst>
              <a:ext uri="{FF2B5EF4-FFF2-40B4-BE49-F238E27FC236}">
                <a16:creationId xmlns:a16="http://schemas.microsoft.com/office/drawing/2014/main" id="{46D20D71-6D92-48D2-A26E-53DED9FC0347}"/>
              </a:ext>
            </a:extLst>
          </p:cNvPr>
          <p:cNvSpPr/>
          <p:nvPr/>
        </p:nvSpPr>
        <p:spPr>
          <a:xfrm>
            <a:off x="3978020"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3">
            <a:extLst>
              <a:ext uri="{FF2B5EF4-FFF2-40B4-BE49-F238E27FC236}">
                <a16:creationId xmlns:a16="http://schemas.microsoft.com/office/drawing/2014/main" id="{33D011BF-1349-4BC2-82FC-E70773217D1D}"/>
              </a:ext>
            </a:extLst>
          </p:cNvPr>
          <p:cNvSpPr/>
          <p:nvPr/>
        </p:nvSpPr>
        <p:spPr>
          <a:xfrm>
            <a:off x="4340368"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4">
            <a:extLst>
              <a:ext uri="{FF2B5EF4-FFF2-40B4-BE49-F238E27FC236}">
                <a16:creationId xmlns:a16="http://schemas.microsoft.com/office/drawing/2014/main" id="{48193D28-A096-42FA-9ABA-9FDD2ECD40B0}"/>
              </a:ext>
            </a:extLst>
          </p:cNvPr>
          <p:cNvSpPr/>
          <p:nvPr/>
        </p:nvSpPr>
        <p:spPr>
          <a:xfrm>
            <a:off x="4702716" y="639217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5">
            <a:extLst>
              <a:ext uri="{FF2B5EF4-FFF2-40B4-BE49-F238E27FC236}">
                <a16:creationId xmlns:a16="http://schemas.microsoft.com/office/drawing/2014/main" id="{36FA540C-B813-4F41-B275-4029B784DE56}"/>
              </a:ext>
            </a:extLst>
          </p:cNvPr>
          <p:cNvSpPr/>
          <p:nvPr/>
        </p:nvSpPr>
        <p:spPr>
          <a:xfrm>
            <a:off x="5065064" y="6392173"/>
            <a:ext cx="97536" cy="97446"/>
          </a:xfrm>
          <a:prstGeom prst="ellipse">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6">
            <a:extLst>
              <a:ext uri="{FF2B5EF4-FFF2-40B4-BE49-F238E27FC236}">
                <a16:creationId xmlns:a16="http://schemas.microsoft.com/office/drawing/2014/main" id="{8972A14E-C303-4450-B1A5-4FAC72BF74D8}"/>
              </a:ext>
            </a:extLst>
          </p:cNvPr>
          <p:cNvSpPr/>
          <p:nvPr/>
        </p:nvSpPr>
        <p:spPr>
          <a:xfrm>
            <a:off x="5427414" y="6392173"/>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Placeholder 16" descr="A picture containing building, sky&#10;&#10;Description generated with high confidence">
            <a:extLst>
              <a:ext uri="{FF2B5EF4-FFF2-40B4-BE49-F238E27FC236}">
                <a16:creationId xmlns:a16="http://schemas.microsoft.com/office/drawing/2014/main" id="{E3EA248B-5CC3-4BF5-A356-CFCC86EF907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9611" b="9611"/>
          <a:stretch>
            <a:fillRect/>
          </a:stretch>
        </p:blipFill>
        <p:spPr>
          <a:xfrm>
            <a:off x="1181100" y="2046288"/>
            <a:ext cx="7077075" cy="3592512"/>
          </a:xfrm>
        </p:spPr>
      </p:pic>
    </p:spTree>
    <p:custDataLst>
      <p:tags r:id="rId1"/>
    </p:custDataLst>
    <p:extLst>
      <p:ext uri="{BB962C8B-B14F-4D97-AF65-F5344CB8AC3E}">
        <p14:creationId xmlns:p14="http://schemas.microsoft.com/office/powerpoint/2010/main" val="3354769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pic" descr="A blurry image of a person&#10;&#10;Description generated with high confidence">
            <a:extLst>
              <a:ext uri="{FF2B5EF4-FFF2-40B4-BE49-F238E27FC236}">
                <a16:creationId xmlns:a16="http://schemas.microsoft.com/office/drawing/2014/main" id="{BB3825F4-3866-4AD0-A4BC-85DD61A0BEA7}"/>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551" r="551"/>
          <a:stretch>
            <a:fillRect/>
          </a:stretch>
        </p:blipFill>
        <p:spPr>
          <a:xfrm>
            <a:off x="0" y="723900"/>
            <a:ext cx="9144000" cy="6134100"/>
          </a:xfrm>
        </p:spPr>
      </p:pic>
      <p:sp>
        <p:nvSpPr>
          <p:cNvPr id="10" name="Title 9">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Causes of Workplace Violence </a:t>
            </a:r>
            <a:r>
              <a:rPr lang="en-US" sz="1600" b="0" dirty="0"/>
              <a:t>(cont.)</a:t>
            </a:r>
            <a:endParaRPr lang="en-US" dirty="0"/>
          </a:p>
        </p:txBody>
      </p:sp>
      <p:sp>
        <p:nvSpPr>
          <p:cNvPr id="15" name="Text Placeholder 7">
            <a:extLst>
              <a:ext uri="{FF2B5EF4-FFF2-40B4-BE49-F238E27FC236}">
                <a16:creationId xmlns:a16="http://schemas.microsoft.com/office/drawing/2014/main" id="{55AC0AE7-C184-490F-AEEB-EBAEF7E56B42}"/>
              </a:ext>
            </a:extLst>
          </p:cNvPr>
          <p:cNvSpPr txBox="1">
            <a:spLocks/>
          </p:cNvSpPr>
          <p:nvPr/>
        </p:nvSpPr>
        <p:spPr>
          <a:xfrm>
            <a:off x="-34834" y="2377306"/>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Domestic Violence</a:t>
            </a:r>
            <a:endPar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14" name="circle pic" descr="A picture containing person, man, sky&#10;&#10;Description generated with high confidence">
            <a:extLst>
              <a:ext uri="{FF2B5EF4-FFF2-40B4-BE49-F238E27FC236}">
                <a16:creationId xmlns:a16="http://schemas.microsoft.com/office/drawing/2014/main" id="{AE1177B5-48D9-473D-AAAD-AC33F37260E5}"/>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t="54" b="54"/>
          <a:stretch>
            <a:fillRect/>
          </a:stretch>
        </p:blipFill>
        <p:spPr/>
      </p:pic>
    </p:spTree>
    <p:custDataLst>
      <p:tags r:id="rId1"/>
    </p:custDataLst>
    <p:extLst>
      <p:ext uri="{BB962C8B-B14F-4D97-AF65-F5344CB8AC3E}">
        <p14:creationId xmlns:p14="http://schemas.microsoft.com/office/powerpoint/2010/main" val="1934998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pic" descr="A blurry image of a person&#10;&#10;Description generated with high confidence">
            <a:extLst>
              <a:ext uri="{FF2B5EF4-FFF2-40B4-BE49-F238E27FC236}">
                <a16:creationId xmlns:a16="http://schemas.microsoft.com/office/drawing/2014/main" id="{1711E5DE-3B5E-4DA8-9C1B-EBC95C14B121}"/>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551" r="551"/>
          <a:stretch>
            <a:fillRect/>
          </a:stretch>
        </p:blipFill>
        <p:spPr>
          <a:xfrm>
            <a:off x="0" y="723900"/>
            <a:ext cx="9144000" cy="6134100"/>
          </a:xfrm>
        </p:spPr>
      </p:pic>
      <p:sp>
        <p:nvSpPr>
          <p:cNvPr id="10" name="Title 9">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Causes of Workplace Violence </a:t>
            </a:r>
            <a:r>
              <a:rPr lang="en-US" sz="1600" b="0" dirty="0"/>
              <a:t>(cont.)</a:t>
            </a:r>
          </a:p>
        </p:txBody>
      </p:sp>
      <p:sp>
        <p:nvSpPr>
          <p:cNvPr id="26" name="Text Placeholder 2">
            <a:extLst>
              <a:ext uri="{FF2B5EF4-FFF2-40B4-BE49-F238E27FC236}">
                <a16:creationId xmlns:a16="http://schemas.microsoft.com/office/drawing/2014/main" id="{BA2421CA-8532-45A6-BD75-6D439591C98D}"/>
              </a:ext>
            </a:extLst>
          </p:cNvPr>
          <p:cNvSpPr txBox="1">
            <a:spLocks/>
          </p:cNvSpPr>
          <p:nvPr/>
        </p:nvSpPr>
        <p:spPr>
          <a:xfrm>
            <a:off x="-34834" y="3040574"/>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Substance abuse</a:t>
            </a:r>
          </a:p>
        </p:txBody>
      </p:sp>
      <p:sp>
        <p:nvSpPr>
          <p:cNvPr id="25" name="Text Placeholder 1">
            <a:extLst>
              <a:ext uri="{FF2B5EF4-FFF2-40B4-BE49-F238E27FC236}">
                <a16:creationId xmlns:a16="http://schemas.microsoft.com/office/drawing/2014/main" id="{704C0BF3-C37E-48FE-9A38-70660BF58C9D}"/>
              </a:ext>
            </a:extLst>
          </p:cNvPr>
          <p:cNvSpPr txBox="1">
            <a:spLocks/>
          </p:cNvSpPr>
          <p:nvPr/>
        </p:nvSpPr>
        <p:spPr>
          <a:xfrm>
            <a:off x="-34834" y="2377306"/>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Domestic violence</a:t>
            </a:r>
          </a:p>
        </p:txBody>
      </p:sp>
      <p:pic>
        <p:nvPicPr>
          <p:cNvPr id="20" name="circle pic" descr="A close up of a person&#10;&#10;Description generated with very high confidence">
            <a:extLst>
              <a:ext uri="{FF2B5EF4-FFF2-40B4-BE49-F238E27FC236}">
                <a16:creationId xmlns:a16="http://schemas.microsoft.com/office/drawing/2014/main" id="{8777506F-A606-429C-9880-702450FFF9D3}"/>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t="54" b="54"/>
          <a:stretch>
            <a:fillRect/>
          </a:stretch>
        </p:blipFill>
        <p:spPr/>
      </p:pic>
    </p:spTree>
    <p:custDataLst>
      <p:tags r:id="rId1"/>
    </p:custDataLst>
    <p:extLst>
      <p:ext uri="{BB962C8B-B14F-4D97-AF65-F5344CB8AC3E}">
        <p14:creationId xmlns:p14="http://schemas.microsoft.com/office/powerpoint/2010/main" val="3292834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EAFE5F1-F40A-4918-BB10-C8C0A6AA1FBD}"/>
              </a:ext>
            </a:extLst>
          </p:cNvPr>
          <p:cNvSpPr>
            <a:spLocks noGrp="1"/>
          </p:cNvSpPr>
          <p:nvPr>
            <p:ph idx="1"/>
          </p:nvPr>
        </p:nvSpPr>
        <p:spPr>
          <a:xfrm>
            <a:off x="822960" y="2242459"/>
            <a:ext cx="3749040" cy="2820668"/>
          </a:xfrm>
        </p:spPr>
        <p:txBody>
          <a:bodyPr anchor="ctr">
            <a:normAutofit/>
          </a:bodyPr>
          <a:lstStyle/>
          <a:p>
            <a:pPr>
              <a:buClr>
                <a:srgbClr val="191919"/>
              </a:buClr>
              <a:buFont typeface="Arial" panose="020B0604020202020204" pitchFamily="34" charset="0"/>
              <a:buChar char="•"/>
            </a:pPr>
            <a:r>
              <a:rPr lang="en-US" sz="1800" dirty="0"/>
              <a:t>This presentation is being recorded and will be shared.</a:t>
            </a:r>
          </a:p>
          <a:p>
            <a:pPr>
              <a:buClr>
                <a:srgbClr val="191919"/>
              </a:buClr>
              <a:buFont typeface="Arial" panose="020B0604020202020204" pitchFamily="34" charset="0"/>
              <a:buChar char="•"/>
            </a:pPr>
            <a:r>
              <a:rPr lang="en-US" sz="1800" dirty="0"/>
              <a:t>Everyone will be muted to prevent background noise. </a:t>
            </a:r>
          </a:p>
          <a:p>
            <a:pPr>
              <a:buClr>
                <a:srgbClr val="191919"/>
              </a:buClr>
              <a:buFont typeface="Arial" panose="020B0604020202020204" pitchFamily="34" charset="0"/>
              <a:buChar char="•"/>
            </a:pPr>
            <a:r>
              <a:rPr lang="en-US" sz="1800" dirty="0"/>
              <a:t>Use the question button to log your question. </a:t>
            </a:r>
          </a:p>
        </p:txBody>
      </p:sp>
      <p:sp>
        <p:nvSpPr>
          <p:cNvPr id="4" name="Title 3">
            <a:extLst>
              <a:ext uri="{FF2B5EF4-FFF2-40B4-BE49-F238E27FC236}">
                <a16:creationId xmlns:a16="http://schemas.microsoft.com/office/drawing/2014/main" id="{7ED6630C-AD91-49EF-9690-56B8089CFDBF}"/>
              </a:ext>
            </a:extLst>
          </p:cNvPr>
          <p:cNvSpPr>
            <a:spLocks noGrp="1"/>
          </p:cNvSpPr>
          <p:nvPr>
            <p:ph type="title"/>
          </p:nvPr>
        </p:nvSpPr>
        <p:spPr/>
        <p:txBody>
          <a:bodyPr/>
          <a:lstStyle/>
          <a:p>
            <a:r>
              <a:rPr lang="en-US" dirty="0"/>
              <a:t>Housekeeping</a:t>
            </a:r>
          </a:p>
        </p:txBody>
      </p:sp>
      <p:pic>
        <p:nvPicPr>
          <p:cNvPr id="13" name="Picture 12">
            <a:extLst>
              <a:ext uri="{FF2B5EF4-FFF2-40B4-BE49-F238E27FC236}">
                <a16:creationId xmlns:a16="http://schemas.microsoft.com/office/drawing/2014/main" id="{6841ED0F-1BA8-483A-8043-510EBFAF3290}"/>
              </a:ext>
            </a:extLst>
          </p:cNvPr>
          <p:cNvPicPr>
            <a:picLocks noChangeAspect="1"/>
          </p:cNvPicPr>
          <p:nvPr/>
        </p:nvPicPr>
        <p:blipFill>
          <a:blip r:embed="rId3"/>
          <a:stretch>
            <a:fillRect/>
          </a:stretch>
        </p:blipFill>
        <p:spPr>
          <a:xfrm>
            <a:off x="4436200" y="1428916"/>
            <a:ext cx="3626410" cy="3905084"/>
          </a:xfrm>
          <a:prstGeom prst="rect">
            <a:avLst/>
          </a:prstGeom>
        </p:spPr>
      </p:pic>
      <p:sp>
        <p:nvSpPr>
          <p:cNvPr id="14" name="Rectangle 13">
            <a:extLst>
              <a:ext uri="{FF2B5EF4-FFF2-40B4-BE49-F238E27FC236}">
                <a16:creationId xmlns:a16="http://schemas.microsoft.com/office/drawing/2014/main" id="{B0C62D11-ED3A-4EFF-82AC-D8D291FB7AB1}"/>
              </a:ext>
            </a:extLst>
          </p:cNvPr>
          <p:cNvSpPr/>
          <p:nvPr/>
        </p:nvSpPr>
        <p:spPr>
          <a:xfrm>
            <a:off x="5916614" y="4645295"/>
            <a:ext cx="2145996" cy="41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ECEEF7"/>
              </a:solidFill>
              <a:latin typeface="Calibri" panose="020F0502020204030204"/>
            </a:endParaRPr>
          </a:p>
        </p:txBody>
      </p:sp>
    </p:spTree>
    <p:extLst>
      <p:ext uri="{BB962C8B-B14F-4D97-AF65-F5344CB8AC3E}">
        <p14:creationId xmlns:p14="http://schemas.microsoft.com/office/powerpoint/2010/main" val="1953686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 pic" descr="A blurry image of a person&#10;&#10;Description generated with high confidence">
            <a:extLst>
              <a:ext uri="{FF2B5EF4-FFF2-40B4-BE49-F238E27FC236}">
                <a16:creationId xmlns:a16="http://schemas.microsoft.com/office/drawing/2014/main" id="{594F17CB-750F-48BD-B812-5A281ACDBF18}"/>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551" r="551"/>
          <a:stretch>
            <a:fillRect/>
          </a:stretch>
        </p:blipFill>
        <p:spPr>
          <a:xfrm>
            <a:off x="0" y="723900"/>
            <a:ext cx="9144000" cy="6134100"/>
          </a:xfrm>
        </p:spPr>
      </p:pic>
      <p:sp>
        <p:nvSpPr>
          <p:cNvPr id="10" name="Title 9">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Causes of Workplace Violence </a:t>
            </a:r>
            <a:r>
              <a:rPr lang="en-US" sz="1600" b="0" dirty="0"/>
              <a:t>(cont.)</a:t>
            </a:r>
            <a:endParaRPr lang="en-US" dirty="0"/>
          </a:p>
        </p:txBody>
      </p:sp>
      <p:sp>
        <p:nvSpPr>
          <p:cNvPr id="23" name="Text Placeholder 3">
            <a:extLst>
              <a:ext uri="{FF2B5EF4-FFF2-40B4-BE49-F238E27FC236}">
                <a16:creationId xmlns:a16="http://schemas.microsoft.com/office/drawing/2014/main" id="{D4438352-211B-4281-8EF3-9E6FBB2FACA8}"/>
              </a:ext>
            </a:extLst>
          </p:cNvPr>
          <p:cNvSpPr txBox="1">
            <a:spLocks/>
          </p:cNvSpPr>
          <p:nvPr/>
        </p:nvSpPr>
        <p:spPr>
          <a:xfrm>
            <a:off x="-34835" y="3697228"/>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Untreated mental illness</a:t>
            </a:r>
          </a:p>
        </p:txBody>
      </p:sp>
      <p:sp>
        <p:nvSpPr>
          <p:cNvPr id="15" name="Text Placeholder 2">
            <a:extLst>
              <a:ext uri="{FF2B5EF4-FFF2-40B4-BE49-F238E27FC236}">
                <a16:creationId xmlns:a16="http://schemas.microsoft.com/office/drawing/2014/main" id="{251AE681-3F75-42C9-9491-756E19D5378B}"/>
              </a:ext>
            </a:extLst>
          </p:cNvPr>
          <p:cNvSpPr txBox="1">
            <a:spLocks/>
          </p:cNvSpPr>
          <p:nvPr/>
        </p:nvSpPr>
        <p:spPr>
          <a:xfrm>
            <a:off x="-34834" y="3040574"/>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Substance abuse</a:t>
            </a:r>
          </a:p>
        </p:txBody>
      </p:sp>
      <p:sp>
        <p:nvSpPr>
          <p:cNvPr id="16" name="Text Placeholder 1">
            <a:extLst>
              <a:ext uri="{FF2B5EF4-FFF2-40B4-BE49-F238E27FC236}">
                <a16:creationId xmlns:a16="http://schemas.microsoft.com/office/drawing/2014/main" id="{A5A8CCEE-3D17-443B-9DB0-A161AA1DCB42}"/>
              </a:ext>
            </a:extLst>
          </p:cNvPr>
          <p:cNvSpPr txBox="1">
            <a:spLocks/>
          </p:cNvSpPr>
          <p:nvPr/>
        </p:nvSpPr>
        <p:spPr>
          <a:xfrm>
            <a:off x="-34834" y="2377306"/>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Domestic violence</a:t>
            </a:r>
          </a:p>
        </p:txBody>
      </p:sp>
      <p:pic>
        <p:nvPicPr>
          <p:cNvPr id="20" name="circle pic" descr="A picture containing person, headdress, sky, wall&#10;&#10;Description generated with very high confidence">
            <a:extLst>
              <a:ext uri="{FF2B5EF4-FFF2-40B4-BE49-F238E27FC236}">
                <a16:creationId xmlns:a16="http://schemas.microsoft.com/office/drawing/2014/main" id="{8A6B6C5B-BEC0-48B2-A5A8-B43356382CDA}"/>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t="54" b="54"/>
          <a:stretch>
            <a:fillRect/>
          </a:stretch>
        </p:blipFill>
        <p:spPr/>
      </p:pic>
    </p:spTree>
    <p:custDataLst>
      <p:tags r:id="rId1"/>
    </p:custDataLst>
    <p:extLst>
      <p:ext uri="{BB962C8B-B14F-4D97-AF65-F5344CB8AC3E}">
        <p14:creationId xmlns:p14="http://schemas.microsoft.com/office/powerpoint/2010/main" val="4090694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ckground pic" descr="A blurry image of a person&#10;&#10;Description generated with high confidence">
            <a:extLst>
              <a:ext uri="{FF2B5EF4-FFF2-40B4-BE49-F238E27FC236}">
                <a16:creationId xmlns:a16="http://schemas.microsoft.com/office/drawing/2014/main" id="{594F5ABE-6E46-44CF-8CA2-BC6A399B504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551" r="551"/>
          <a:stretch>
            <a:fillRect/>
          </a:stretch>
        </p:blipFill>
        <p:spPr>
          <a:xfrm>
            <a:off x="0" y="723900"/>
            <a:ext cx="9144000" cy="6134100"/>
          </a:xfrm>
        </p:spPr>
      </p:pic>
      <p:sp>
        <p:nvSpPr>
          <p:cNvPr id="5" name="Text Placeholder 4">
            <a:extLst>
              <a:ext uri="{FF2B5EF4-FFF2-40B4-BE49-F238E27FC236}">
                <a16:creationId xmlns:a16="http://schemas.microsoft.com/office/drawing/2014/main" id="{9D068113-8D72-40F0-A2C2-B5C5EB4DD816}"/>
              </a:ext>
            </a:extLst>
          </p:cNvPr>
          <p:cNvSpPr>
            <a:spLocks noGrp="1"/>
          </p:cNvSpPr>
          <p:nvPr>
            <p:ph type="body" sz="quarter" idx="30"/>
          </p:nvPr>
        </p:nvSpPr>
        <p:spPr>
          <a:xfrm>
            <a:off x="-34834" y="4367110"/>
            <a:ext cx="6687595" cy="504254"/>
          </a:xfrm>
        </p:spPr>
        <p:txBody>
          <a:bodyPr/>
          <a:lstStyle/>
          <a:p>
            <a:r>
              <a:rPr lang="en-US" b="1" dirty="0"/>
              <a:t>Stressful life events</a:t>
            </a:r>
            <a:endParaRPr lang="en-US" dirty="0"/>
          </a:p>
        </p:txBody>
      </p:sp>
      <p:sp>
        <p:nvSpPr>
          <p:cNvPr id="6" name="Text Placeholder 3">
            <a:extLst>
              <a:ext uri="{FF2B5EF4-FFF2-40B4-BE49-F238E27FC236}">
                <a16:creationId xmlns:a16="http://schemas.microsoft.com/office/drawing/2014/main" id="{98B397F0-C999-4C58-87C5-BE6DAF4568D7}"/>
              </a:ext>
            </a:extLst>
          </p:cNvPr>
          <p:cNvSpPr>
            <a:spLocks noGrp="1"/>
          </p:cNvSpPr>
          <p:nvPr>
            <p:ph type="body" sz="quarter" idx="29"/>
          </p:nvPr>
        </p:nvSpPr>
        <p:spPr>
          <a:xfrm>
            <a:off x="-34834" y="3703842"/>
            <a:ext cx="6687595" cy="504254"/>
          </a:xfrm>
        </p:spPr>
        <p:txBody>
          <a:bodyPr/>
          <a:lstStyle/>
          <a:p>
            <a:r>
              <a:rPr lang="en-US" b="1" dirty="0"/>
              <a:t>Untreated mental illness</a:t>
            </a:r>
          </a:p>
        </p:txBody>
      </p:sp>
      <p:sp>
        <p:nvSpPr>
          <p:cNvPr id="7" name="Text Placeholder 2">
            <a:extLst>
              <a:ext uri="{FF2B5EF4-FFF2-40B4-BE49-F238E27FC236}">
                <a16:creationId xmlns:a16="http://schemas.microsoft.com/office/drawing/2014/main" id="{28A22275-34D7-47A6-93AD-A7AA2AD76E55}"/>
              </a:ext>
            </a:extLst>
          </p:cNvPr>
          <p:cNvSpPr>
            <a:spLocks noGrp="1"/>
          </p:cNvSpPr>
          <p:nvPr>
            <p:ph type="body" sz="quarter" idx="28"/>
          </p:nvPr>
        </p:nvSpPr>
        <p:spPr>
          <a:xfrm>
            <a:off x="-34834" y="3040574"/>
            <a:ext cx="6687595" cy="504254"/>
          </a:xfrm>
        </p:spPr>
        <p:txBody>
          <a:bodyPr/>
          <a:lstStyle/>
          <a:p>
            <a:r>
              <a:rPr lang="en-US" b="1" dirty="0"/>
              <a:t>Substance abuse</a:t>
            </a:r>
          </a:p>
        </p:txBody>
      </p:sp>
      <p:sp>
        <p:nvSpPr>
          <p:cNvPr id="8" name="Text Placeholder 1">
            <a:extLst>
              <a:ext uri="{FF2B5EF4-FFF2-40B4-BE49-F238E27FC236}">
                <a16:creationId xmlns:a16="http://schemas.microsoft.com/office/drawing/2014/main" id="{A18C442B-0F75-4ECB-897F-9C293C18ED0C}"/>
              </a:ext>
            </a:extLst>
          </p:cNvPr>
          <p:cNvSpPr>
            <a:spLocks noGrp="1"/>
          </p:cNvSpPr>
          <p:nvPr>
            <p:ph type="body" sz="quarter" idx="21"/>
          </p:nvPr>
        </p:nvSpPr>
        <p:spPr>
          <a:xfrm>
            <a:off x="-34834" y="2377306"/>
            <a:ext cx="6687595" cy="504254"/>
          </a:xfrm>
        </p:spPr>
        <p:txBody>
          <a:bodyPr/>
          <a:lstStyle/>
          <a:p>
            <a:r>
              <a:rPr lang="en-US" b="1" dirty="0"/>
              <a:t>Domestic violence</a:t>
            </a:r>
          </a:p>
        </p:txBody>
      </p:sp>
      <p:sp>
        <p:nvSpPr>
          <p:cNvPr id="10" name="Title 9">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Causes of Workplace Violence </a:t>
            </a:r>
            <a:r>
              <a:rPr lang="en-US" sz="1600" b="0" dirty="0"/>
              <a:t>(cont.)</a:t>
            </a:r>
            <a:endParaRPr lang="en-US" dirty="0"/>
          </a:p>
        </p:txBody>
      </p:sp>
      <p:pic>
        <p:nvPicPr>
          <p:cNvPr id="13" name="circle pic" descr="A close up of a person&#10;&#10;Description generated with high confidence">
            <a:extLst>
              <a:ext uri="{FF2B5EF4-FFF2-40B4-BE49-F238E27FC236}">
                <a16:creationId xmlns:a16="http://schemas.microsoft.com/office/drawing/2014/main" id="{168E533F-77C0-4404-B236-2001B3B3080D}"/>
              </a:ext>
            </a:extLst>
          </p:cNvPr>
          <p:cNvPicPr>
            <a:picLocks noGrp="1" noChangeAspect="1"/>
          </p:cNvPicPr>
          <p:nvPr>
            <p:ph type="pic" sz="quarter" idx="26"/>
          </p:nvPr>
        </p:nvPicPr>
        <p:blipFill rotWithShape="1">
          <a:blip r:embed="rId5">
            <a:extLst>
              <a:ext uri="{28A0092B-C50C-407E-A947-70E740481C1C}">
                <a14:useLocalDpi xmlns:a14="http://schemas.microsoft.com/office/drawing/2010/main" val="0"/>
              </a:ext>
            </a:extLst>
          </a:blip>
          <a:srcRect t="54" r="2924" b="2654"/>
          <a:stretch/>
        </p:blipFill>
        <p:spPr>
          <a:xfrm>
            <a:off x="4268679" y="1451851"/>
            <a:ext cx="4378723" cy="4389120"/>
          </a:xfrm>
        </p:spPr>
      </p:pic>
    </p:spTree>
    <p:custDataLst>
      <p:tags r:id="rId1"/>
    </p:custDataLst>
    <p:extLst>
      <p:ext uri="{BB962C8B-B14F-4D97-AF65-F5344CB8AC3E}">
        <p14:creationId xmlns:p14="http://schemas.microsoft.com/office/powerpoint/2010/main" val="1232110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computer&#10;&#10;Description generated with high confidence">
            <a:extLst>
              <a:ext uri="{FF2B5EF4-FFF2-40B4-BE49-F238E27FC236}">
                <a16:creationId xmlns:a16="http://schemas.microsoft.com/office/drawing/2014/main" id="{E7E39E1F-A2D4-45B3-89F8-F138EAC1CD9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365" b="1365"/>
          <a:stretch>
            <a:fillRect/>
          </a:stretch>
        </p:blipFill>
        <p:spPr/>
      </p:pic>
      <p:sp>
        <p:nvSpPr>
          <p:cNvPr id="6" name="Title 5">
            <a:extLst>
              <a:ext uri="{FF2B5EF4-FFF2-40B4-BE49-F238E27FC236}">
                <a16:creationId xmlns:a16="http://schemas.microsoft.com/office/drawing/2014/main" id="{73BD94B3-D4A7-4FCC-8BCB-818632D56D91}"/>
              </a:ext>
            </a:extLst>
          </p:cNvPr>
          <p:cNvSpPr>
            <a:spLocks noGrp="1"/>
          </p:cNvSpPr>
          <p:nvPr>
            <p:ph type="title"/>
          </p:nvPr>
        </p:nvSpPr>
        <p:spPr/>
        <p:txBody>
          <a:bodyPr/>
          <a:lstStyle/>
          <a:p>
            <a:r>
              <a:rPr lang="en-US" dirty="0"/>
              <a:t>Causes of Workplace Violence </a:t>
            </a:r>
            <a:r>
              <a:rPr lang="en-US" sz="1600" b="0" dirty="0"/>
              <a:t>(cont.)</a:t>
            </a:r>
            <a:endParaRPr lang="en-US" dirty="0"/>
          </a:p>
        </p:txBody>
      </p:sp>
      <p:sp>
        <p:nvSpPr>
          <p:cNvPr id="10" name="Text Placeholder 4">
            <a:extLst>
              <a:ext uri="{FF2B5EF4-FFF2-40B4-BE49-F238E27FC236}">
                <a16:creationId xmlns:a16="http://schemas.microsoft.com/office/drawing/2014/main" id="{A7BA920A-E5B6-4D45-8F02-497B487453BA}"/>
              </a:ext>
            </a:extLst>
          </p:cNvPr>
          <p:cNvSpPr txBox="1">
            <a:spLocks/>
          </p:cNvSpPr>
          <p:nvPr/>
        </p:nvSpPr>
        <p:spPr>
          <a:xfrm>
            <a:off x="-24282" y="2551691"/>
            <a:ext cx="2996082" cy="609036"/>
          </a:xfrm>
          <a:prstGeom prst="rect">
            <a:avLst/>
          </a:prstGeom>
          <a:solidFill>
            <a:srgbClr val="002060"/>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43614"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Stressful situations</a:t>
            </a:r>
            <a:endPar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98834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E30CFD5-8B51-46F3-B6C9-4543878DF04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00" r="500"/>
          <a:stretch>
            <a:fillRect/>
          </a:stretch>
        </p:blipFill>
        <p:spPr/>
      </p:pic>
      <p:sp>
        <p:nvSpPr>
          <p:cNvPr id="6" name="Title 5">
            <a:extLst>
              <a:ext uri="{FF2B5EF4-FFF2-40B4-BE49-F238E27FC236}">
                <a16:creationId xmlns:a16="http://schemas.microsoft.com/office/drawing/2014/main" id="{73BD94B3-D4A7-4FCC-8BCB-818632D56D91}"/>
              </a:ext>
            </a:extLst>
          </p:cNvPr>
          <p:cNvSpPr>
            <a:spLocks noGrp="1"/>
          </p:cNvSpPr>
          <p:nvPr>
            <p:ph type="title"/>
          </p:nvPr>
        </p:nvSpPr>
        <p:spPr/>
        <p:txBody>
          <a:bodyPr/>
          <a:lstStyle/>
          <a:p>
            <a:r>
              <a:rPr lang="en-US" dirty="0"/>
              <a:t>Causes of Workplace Violence </a:t>
            </a:r>
            <a:r>
              <a:rPr lang="en-US" sz="1600" b="0" dirty="0"/>
              <a:t>(cont.)</a:t>
            </a:r>
            <a:endParaRPr lang="en-US" dirty="0"/>
          </a:p>
        </p:txBody>
      </p:sp>
      <p:sp>
        <p:nvSpPr>
          <p:cNvPr id="12" name="Text Placeholder 3">
            <a:extLst>
              <a:ext uri="{FF2B5EF4-FFF2-40B4-BE49-F238E27FC236}">
                <a16:creationId xmlns:a16="http://schemas.microsoft.com/office/drawing/2014/main" id="{8F75456E-6C14-4E10-934D-893E72A88001}"/>
              </a:ext>
            </a:extLst>
          </p:cNvPr>
          <p:cNvSpPr txBox="1">
            <a:spLocks/>
          </p:cNvSpPr>
          <p:nvPr/>
        </p:nvSpPr>
        <p:spPr>
          <a:xfrm>
            <a:off x="-24282" y="3276002"/>
            <a:ext cx="2996083" cy="609036"/>
          </a:xfrm>
          <a:prstGeom prst="rect">
            <a:avLst/>
          </a:prstGeom>
          <a:solidFill>
            <a:srgbClr val="002060"/>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43614" marR="0" lvl="0" indent="0" algn="l" defTabSz="913554" rtl="0" eaLnBrk="1" fontAlgn="auto" latinLnBrk="0" hangingPunct="1">
              <a:lnSpc>
                <a:spcPts val="23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Substance abuse &amp; </a:t>
            </a:r>
            <a:b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mental illness</a:t>
            </a:r>
            <a:endPar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3" name="Text Placeholder 4">
            <a:extLst>
              <a:ext uri="{FF2B5EF4-FFF2-40B4-BE49-F238E27FC236}">
                <a16:creationId xmlns:a16="http://schemas.microsoft.com/office/drawing/2014/main" id="{5B51A88C-DFE5-4FB2-BF36-7D9FF93389F0}"/>
              </a:ext>
            </a:extLst>
          </p:cNvPr>
          <p:cNvSpPr txBox="1">
            <a:spLocks/>
          </p:cNvSpPr>
          <p:nvPr/>
        </p:nvSpPr>
        <p:spPr>
          <a:xfrm>
            <a:off x="-24282" y="2551691"/>
            <a:ext cx="2996082" cy="609036"/>
          </a:xfrm>
          <a:prstGeom prst="rect">
            <a:avLst/>
          </a:prstGeom>
          <a:solidFill>
            <a:srgbClr val="002060"/>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43614"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Stressful situations</a:t>
            </a:r>
          </a:p>
        </p:txBody>
      </p:sp>
    </p:spTree>
    <p:custDataLst>
      <p:tags r:id="rId1"/>
    </p:custDataLst>
    <p:extLst>
      <p:ext uri="{BB962C8B-B14F-4D97-AF65-F5344CB8AC3E}">
        <p14:creationId xmlns:p14="http://schemas.microsoft.com/office/powerpoint/2010/main" val="2874514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standing in front of a brick building&#10;&#10;Description generated with high confidence">
            <a:extLst>
              <a:ext uri="{FF2B5EF4-FFF2-40B4-BE49-F238E27FC236}">
                <a16:creationId xmlns:a16="http://schemas.microsoft.com/office/drawing/2014/main" id="{CCCECEED-0964-40B8-80A8-95D59F87220C}"/>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27" r="327"/>
          <a:stretch>
            <a:fillRect/>
          </a:stretch>
        </p:blipFill>
        <p:spPr/>
      </p:pic>
      <p:sp>
        <p:nvSpPr>
          <p:cNvPr id="6" name="Title 5">
            <a:extLst>
              <a:ext uri="{FF2B5EF4-FFF2-40B4-BE49-F238E27FC236}">
                <a16:creationId xmlns:a16="http://schemas.microsoft.com/office/drawing/2014/main" id="{73BD94B3-D4A7-4FCC-8BCB-818632D56D91}"/>
              </a:ext>
            </a:extLst>
          </p:cNvPr>
          <p:cNvSpPr>
            <a:spLocks noGrp="1"/>
          </p:cNvSpPr>
          <p:nvPr>
            <p:ph type="title"/>
          </p:nvPr>
        </p:nvSpPr>
        <p:spPr/>
        <p:txBody>
          <a:bodyPr/>
          <a:lstStyle/>
          <a:p>
            <a:r>
              <a:rPr lang="en-US" dirty="0"/>
              <a:t>Causes of Workplace Violence </a:t>
            </a:r>
            <a:r>
              <a:rPr lang="en-US" sz="1600" b="0" dirty="0"/>
              <a:t>(cont.)</a:t>
            </a:r>
            <a:endParaRPr lang="en-US" dirty="0"/>
          </a:p>
        </p:txBody>
      </p:sp>
      <p:sp>
        <p:nvSpPr>
          <p:cNvPr id="14" name="Text Placeholder 2">
            <a:extLst>
              <a:ext uri="{FF2B5EF4-FFF2-40B4-BE49-F238E27FC236}">
                <a16:creationId xmlns:a16="http://schemas.microsoft.com/office/drawing/2014/main" id="{A6250B64-8B08-43BF-BFA9-2C89E9281D80}"/>
              </a:ext>
            </a:extLst>
          </p:cNvPr>
          <p:cNvSpPr>
            <a:spLocks noGrp="1"/>
          </p:cNvSpPr>
          <p:nvPr>
            <p:ph type="body" sz="quarter" idx="12"/>
          </p:nvPr>
        </p:nvSpPr>
        <p:spPr>
          <a:xfrm>
            <a:off x="-24283" y="4000313"/>
            <a:ext cx="2996083" cy="609036"/>
          </a:xfrm>
        </p:spPr>
        <p:txBody>
          <a:bodyPr/>
          <a:lstStyle/>
          <a:p>
            <a:r>
              <a:rPr lang="en-US" dirty="0"/>
              <a:t>Other crimes</a:t>
            </a:r>
          </a:p>
        </p:txBody>
      </p:sp>
      <p:sp>
        <p:nvSpPr>
          <p:cNvPr id="15" name="Text Placeholder 3">
            <a:extLst>
              <a:ext uri="{FF2B5EF4-FFF2-40B4-BE49-F238E27FC236}">
                <a16:creationId xmlns:a16="http://schemas.microsoft.com/office/drawing/2014/main" id="{FF8A97DB-03A6-44AB-9169-E4434D7D8737}"/>
              </a:ext>
            </a:extLst>
          </p:cNvPr>
          <p:cNvSpPr>
            <a:spLocks noGrp="1"/>
          </p:cNvSpPr>
          <p:nvPr>
            <p:ph type="body" sz="quarter" idx="11"/>
          </p:nvPr>
        </p:nvSpPr>
        <p:spPr>
          <a:xfrm>
            <a:off x="-24282" y="3276002"/>
            <a:ext cx="2996083" cy="609036"/>
          </a:xfrm>
        </p:spPr>
        <p:txBody>
          <a:bodyPr/>
          <a:lstStyle/>
          <a:p>
            <a:pPr>
              <a:lnSpc>
                <a:spcPts val="2300"/>
              </a:lnSpc>
            </a:pPr>
            <a:r>
              <a:rPr lang="en-US" dirty="0"/>
              <a:t>Substance abuse &amp; </a:t>
            </a:r>
            <a:br>
              <a:rPr lang="en-US" dirty="0"/>
            </a:br>
            <a:r>
              <a:rPr lang="en-US" dirty="0"/>
              <a:t>mental illness</a:t>
            </a:r>
            <a:endParaRPr lang="en-US" b="0" dirty="0"/>
          </a:p>
        </p:txBody>
      </p:sp>
      <p:sp>
        <p:nvSpPr>
          <p:cNvPr id="17" name="Text Placeholder 4">
            <a:extLst>
              <a:ext uri="{FF2B5EF4-FFF2-40B4-BE49-F238E27FC236}">
                <a16:creationId xmlns:a16="http://schemas.microsoft.com/office/drawing/2014/main" id="{CE824BFB-1E17-4EDB-8E94-ADBAF7060344}"/>
              </a:ext>
            </a:extLst>
          </p:cNvPr>
          <p:cNvSpPr>
            <a:spLocks noGrp="1"/>
          </p:cNvSpPr>
          <p:nvPr>
            <p:ph type="body" sz="quarter" idx="13"/>
          </p:nvPr>
        </p:nvSpPr>
        <p:spPr>
          <a:xfrm>
            <a:off x="-24282" y="2551691"/>
            <a:ext cx="2996082" cy="609036"/>
          </a:xfrm>
        </p:spPr>
        <p:txBody>
          <a:bodyPr/>
          <a:lstStyle/>
          <a:p>
            <a:r>
              <a:rPr lang="en-US" dirty="0"/>
              <a:t>Stressful situations</a:t>
            </a:r>
          </a:p>
        </p:txBody>
      </p:sp>
    </p:spTree>
    <p:custDataLst>
      <p:tags r:id="rId1"/>
    </p:custDataLst>
    <p:extLst>
      <p:ext uri="{BB962C8B-B14F-4D97-AF65-F5344CB8AC3E}">
        <p14:creationId xmlns:p14="http://schemas.microsoft.com/office/powerpoint/2010/main" val="3979409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lurry image of a person&#10;&#10;Description generated with high confidence">
            <a:extLst>
              <a:ext uri="{FF2B5EF4-FFF2-40B4-BE49-F238E27FC236}">
                <a16:creationId xmlns:a16="http://schemas.microsoft.com/office/drawing/2014/main" id="{2F2C85EB-B150-4927-AFE0-29B631E35E7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64" b="464"/>
          <a:stretch>
            <a:fillRect/>
          </a:stretch>
        </p:blipFill>
        <p:spPr/>
      </p:pic>
      <p:sp>
        <p:nvSpPr>
          <p:cNvPr id="6" name="Title 5">
            <a:extLst>
              <a:ext uri="{FF2B5EF4-FFF2-40B4-BE49-F238E27FC236}">
                <a16:creationId xmlns:a16="http://schemas.microsoft.com/office/drawing/2014/main" id="{73BD94B3-D4A7-4FCC-8BCB-818632D56D91}"/>
              </a:ext>
            </a:extLst>
          </p:cNvPr>
          <p:cNvSpPr>
            <a:spLocks noGrp="1"/>
          </p:cNvSpPr>
          <p:nvPr>
            <p:ph type="title"/>
          </p:nvPr>
        </p:nvSpPr>
        <p:spPr/>
        <p:txBody>
          <a:bodyPr/>
          <a:lstStyle/>
          <a:p>
            <a:r>
              <a:rPr lang="en-US" dirty="0"/>
              <a:t>Causes of Workplace Violence </a:t>
            </a:r>
            <a:r>
              <a:rPr lang="en-US" sz="1600" b="0" dirty="0"/>
              <a:t>(cont.)</a:t>
            </a:r>
            <a:endParaRPr lang="en-US" dirty="0"/>
          </a:p>
        </p:txBody>
      </p:sp>
      <p:sp>
        <p:nvSpPr>
          <p:cNvPr id="19" name="Text Placeholder 2">
            <a:extLst>
              <a:ext uri="{FF2B5EF4-FFF2-40B4-BE49-F238E27FC236}">
                <a16:creationId xmlns:a16="http://schemas.microsoft.com/office/drawing/2014/main" id="{A6C328F1-C306-4EAE-8D02-7EC6EBA7837F}"/>
              </a:ext>
            </a:extLst>
          </p:cNvPr>
          <p:cNvSpPr>
            <a:spLocks noGrp="1"/>
          </p:cNvSpPr>
          <p:nvPr>
            <p:ph type="body" sz="quarter" idx="12"/>
          </p:nvPr>
        </p:nvSpPr>
        <p:spPr>
          <a:xfrm>
            <a:off x="-24283" y="4000313"/>
            <a:ext cx="2996083" cy="609036"/>
          </a:xfrm>
        </p:spPr>
        <p:txBody>
          <a:bodyPr/>
          <a:lstStyle/>
          <a:p>
            <a:r>
              <a:rPr lang="en-US" dirty="0"/>
              <a:t>Other crimes</a:t>
            </a:r>
          </a:p>
        </p:txBody>
      </p:sp>
      <p:sp>
        <p:nvSpPr>
          <p:cNvPr id="20" name="Text Placeholder 3">
            <a:extLst>
              <a:ext uri="{FF2B5EF4-FFF2-40B4-BE49-F238E27FC236}">
                <a16:creationId xmlns:a16="http://schemas.microsoft.com/office/drawing/2014/main" id="{47836C05-3BAB-4845-B105-D80FB471E5A3}"/>
              </a:ext>
            </a:extLst>
          </p:cNvPr>
          <p:cNvSpPr>
            <a:spLocks noGrp="1"/>
          </p:cNvSpPr>
          <p:nvPr>
            <p:ph type="body" sz="quarter" idx="11"/>
          </p:nvPr>
        </p:nvSpPr>
        <p:spPr>
          <a:xfrm>
            <a:off x="-24282" y="3276002"/>
            <a:ext cx="2996082" cy="609036"/>
          </a:xfrm>
        </p:spPr>
        <p:txBody>
          <a:bodyPr/>
          <a:lstStyle/>
          <a:p>
            <a:pPr>
              <a:lnSpc>
                <a:spcPts val="2100"/>
              </a:lnSpc>
            </a:pPr>
            <a:r>
              <a:rPr lang="en-US" dirty="0"/>
              <a:t>Substance abuse &amp; </a:t>
            </a:r>
            <a:br>
              <a:rPr lang="en-US" dirty="0"/>
            </a:br>
            <a:r>
              <a:rPr lang="en-US" dirty="0"/>
              <a:t>mental illness</a:t>
            </a:r>
            <a:endParaRPr lang="en-US" b="0" dirty="0"/>
          </a:p>
        </p:txBody>
      </p:sp>
      <p:sp>
        <p:nvSpPr>
          <p:cNvPr id="21" name="Text Placeholder 4">
            <a:extLst>
              <a:ext uri="{FF2B5EF4-FFF2-40B4-BE49-F238E27FC236}">
                <a16:creationId xmlns:a16="http://schemas.microsoft.com/office/drawing/2014/main" id="{B143F93A-1172-4CEE-9D7F-874F5C98679B}"/>
              </a:ext>
            </a:extLst>
          </p:cNvPr>
          <p:cNvSpPr txBox="1">
            <a:spLocks/>
          </p:cNvSpPr>
          <p:nvPr/>
        </p:nvSpPr>
        <p:spPr>
          <a:xfrm>
            <a:off x="-24282" y="2551691"/>
            <a:ext cx="2996082" cy="609036"/>
          </a:xfrm>
          <a:prstGeom prst="rect">
            <a:avLst/>
          </a:prstGeom>
          <a:solidFill>
            <a:srgbClr val="002060"/>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43614"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Stressful situations</a:t>
            </a:r>
            <a:endPar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2" name="Text Placeholder 2">
            <a:extLst>
              <a:ext uri="{FF2B5EF4-FFF2-40B4-BE49-F238E27FC236}">
                <a16:creationId xmlns:a16="http://schemas.microsoft.com/office/drawing/2014/main" id="{E5A19A01-066D-4083-8793-375D66EED13F}"/>
              </a:ext>
            </a:extLst>
          </p:cNvPr>
          <p:cNvSpPr txBox="1">
            <a:spLocks/>
          </p:cNvSpPr>
          <p:nvPr/>
        </p:nvSpPr>
        <p:spPr>
          <a:xfrm>
            <a:off x="-24284" y="4725187"/>
            <a:ext cx="2996084" cy="609036"/>
          </a:xfrm>
          <a:prstGeom prst="rect">
            <a:avLst/>
          </a:prstGeom>
          <a:solidFill>
            <a:srgbClr val="002060"/>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43614" marR="0" lvl="0" indent="0" algn="l" defTabSz="913554" rtl="0" eaLnBrk="1" fontAlgn="auto" latinLnBrk="0" hangingPunct="1">
              <a:lnSpc>
                <a:spcPts val="25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Random acts</a:t>
            </a:r>
          </a:p>
        </p:txBody>
      </p:sp>
    </p:spTree>
    <p:custDataLst>
      <p:tags r:id="rId1"/>
    </p:custDataLst>
    <p:extLst>
      <p:ext uri="{BB962C8B-B14F-4D97-AF65-F5344CB8AC3E}">
        <p14:creationId xmlns:p14="http://schemas.microsoft.com/office/powerpoint/2010/main" val="1521514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indoor&#10;&#10;Description generated with high confidence">
            <a:extLst>
              <a:ext uri="{FF2B5EF4-FFF2-40B4-BE49-F238E27FC236}">
                <a16:creationId xmlns:a16="http://schemas.microsoft.com/office/drawing/2014/main" id="{32C3E090-1696-4169-9BD5-3FCE7E24823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667" b="667"/>
          <a:stretch>
            <a:fillRect/>
          </a:stretch>
        </p:blipFill>
        <p:spPr>
          <a:xfrm>
            <a:off x="-13714" y="723900"/>
            <a:ext cx="9272137" cy="6217920"/>
          </a:xfrm>
        </p:spPr>
      </p:pic>
      <p:sp>
        <p:nvSpPr>
          <p:cNvPr id="6" name="Title 5">
            <a:extLst>
              <a:ext uri="{FF2B5EF4-FFF2-40B4-BE49-F238E27FC236}">
                <a16:creationId xmlns:a16="http://schemas.microsoft.com/office/drawing/2014/main" id="{73BD94B3-D4A7-4FCC-8BCB-818632D56D91}"/>
              </a:ext>
            </a:extLst>
          </p:cNvPr>
          <p:cNvSpPr>
            <a:spLocks noGrp="1"/>
          </p:cNvSpPr>
          <p:nvPr>
            <p:ph type="title"/>
          </p:nvPr>
        </p:nvSpPr>
        <p:spPr/>
        <p:txBody>
          <a:bodyPr/>
          <a:lstStyle/>
          <a:p>
            <a:r>
              <a:rPr lang="en-US" dirty="0"/>
              <a:t>Effects of Workplace Violence</a:t>
            </a:r>
          </a:p>
        </p:txBody>
      </p:sp>
      <p:sp>
        <p:nvSpPr>
          <p:cNvPr id="10" name="Text Placeholder 2">
            <a:extLst>
              <a:ext uri="{FF2B5EF4-FFF2-40B4-BE49-F238E27FC236}">
                <a16:creationId xmlns:a16="http://schemas.microsoft.com/office/drawing/2014/main" id="{852914A0-CB06-4F05-99EF-17D82878446D}"/>
              </a:ext>
            </a:extLst>
          </p:cNvPr>
          <p:cNvSpPr>
            <a:spLocks noGrp="1"/>
          </p:cNvSpPr>
          <p:nvPr>
            <p:ph type="body" sz="quarter" idx="12"/>
          </p:nvPr>
        </p:nvSpPr>
        <p:spPr>
          <a:xfrm>
            <a:off x="-24283" y="3162113"/>
            <a:ext cx="2005483" cy="609036"/>
          </a:xfrm>
        </p:spPr>
        <p:txBody>
          <a:bodyPr/>
          <a:lstStyle/>
          <a:p>
            <a:r>
              <a:rPr lang="en-US" dirty="0"/>
              <a:t>Bystanders</a:t>
            </a:r>
          </a:p>
        </p:txBody>
      </p:sp>
      <p:sp>
        <p:nvSpPr>
          <p:cNvPr id="11" name="Text Placeholder 3">
            <a:extLst>
              <a:ext uri="{FF2B5EF4-FFF2-40B4-BE49-F238E27FC236}">
                <a16:creationId xmlns:a16="http://schemas.microsoft.com/office/drawing/2014/main" id="{3ADDAB17-2EE4-4969-AC47-EA5769EC33BB}"/>
              </a:ext>
            </a:extLst>
          </p:cNvPr>
          <p:cNvSpPr>
            <a:spLocks noGrp="1"/>
          </p:cNvSpPr>
          <p:nvPr>
            <p:ph type="body" sz="quarter" idx="11"/>
          </p:nvPr>
        </p:nvSpPr>
        <p:spPr>
          <a:xfrm>
            <a:off x="-24282" y="2437802"/>
            <a:ext cx="2005483" cy="609036"/>
          </a:xfrm>
        </p:spPr>
        <p:txBody>
          <a:bodyPr/>
          <a:lstStyle/>
          <a:p>
            <a:r>
              <a:rPr lang="en-US" dirty="0"/>
              <a:t>Witnesses</a:t>
            </a:r>
            <a:endParaRPr lang="en-US" b="0" dirty="0"/>
          </a:p>
        </p:txBody>
      </p:sp>
      <p:sp>
        <p:nvSpPr>
          <p:cNvPr id="12" name="Text Placeholder 4">
            <a:extLst>
              <a:ext uri="{FF2B5EF4-FFF2-40B4-BE49-F238E27FC236}">
                <a16:creationId xmlns:a16="http://schemas.microsoft.com/office/drawing/2014/main" id="{348DEA6D-5B9D-4ED7-B428-3F21AED60EC7}"/>
              </a:ext>
            </a:extLst>
          </p:cNvPr>
          <p:cNvSpPr>
            <a:spLocks noGrp="1"/>
          </p:cNvSpPr>
          <p:nvPr>
            <p:ph type="body" sz="quarter" idx="13"/>
          </p:nvPr>
        </p:nvSpPr>
        <p:spPr>
          <a:xfrm>
            <a:off x="-24282" y="1713491"/>
            <a:ext cx="2005482" cy="609036"/>
          </a:xfrm>
        </p:spPr>
        <p:txBody>
          <a:bodyPr/>
          <a:lstStyle/>
          <a:p>
            <a:r>
              <a:rPr lang="en-US" dirty="0"/>
              <a:t>Victims</a:t>
            </a:r>
          </a:p>
        </p:txBody>
      </p:sp>
    </p:spTree>
    <p:custDataLst>
      <p:tags r:id="rId1"/>
    </p:custDataLst>
    <p:extLst>
      <p:ext uri="{BB962C8B-B14F-4D97-AF65-F5344CB8AC3E}">
        <p14:creationId xmlns:p14="http://schemas.microsoft.com/office/powerpoint/2010/main" val="26544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additive="base">
                                        <p:cTn id="7" dur="250" fill="hold"/>
                                        <p:tgtEl>
                                          <p:spTgt spid="12">
                                            <p:bg/>
                                          </p:spTgt>
                                        </p:tgtEl>
                                        <p:attrNameLst>
                                          <p:attrName>ppt_x</p:attrName>
                                        </p:attrNameLst>
                                      </p:cBhvr>
                                      <p:tavLst>
                                        <p:tav tm="0">
                                          <p:val>
                                            <p:strVal val="0-#ppt_w/2"/>
                                          </p:val>
                                        </p:tav>
                                        <p:tav tm="100000">
                                          <p:val>
                                            <p:strVal val="#ppt_x"/>
                                          </p:val>
                                        </p:tav>
                                      </p:tavLst>
                                    </p:anim>
                                    <p:anim calcmode="lin" valueType="num">
                                      <p:cBhvr additive="base">
                                        <p:cTn id="8" dur="250" fill="hold"/>
                                        <p:tgtEl>
                                          <p:spTgt spid="12">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25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 calcmode="lin" valueType="num">
                                      <p:cBhvr additive="base">
                                        <p:cTn id="17" dur="250" fill="hold"/>
                                        <p:tgtEl>
                                          <p:spTgt spid="11">
                                            <p:bg/>
                                          </p:spTgt>
                                        </p:tgtEl>
                                        <p:attrNameLst>
                                          <p:attrName>ppt_x</p:attrName>
                                        </p:attrNameLst>
                                      </p:cBhvr>
                                      <p:tavLst>
                                        <p:tav tm="0">
                                          <p:val>
                                            <p:strVal val="0-#ppt_w/2"/>
                                          </p:val>
                                        </p:tav>
                                        <p:tav tm="100000">
                                          <p:val>
                                            <p:strVal val="#ppt_x"/>
                                          </p:val>
                                        </p:tav>
                                      </p:tavLst>
                                    </p:anim>
                                    <p:anim calcmode="lin" valueType="num">
                                      <p:cBhvr additive="base">
                                        <p:cTn id="18" dur="250" fill="hold"/>
                                        <p:tgtEl>
                                          <p:spTgt spid="11">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2"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
                                            <p:bg/>
                                          </p:spTgt>
                                        </p:tgtEl>
                                        <p:attrNameLst>
                                          <p:attrName>style.visibility</p:attrName>
                                        </p:attrNameLst>
                                      </p:cBhvr>
                                      <p:to>
                                        <p:strVal val="visible"/>
                                      </p:to>
                                    </p:set>
                                    <p:anim calcmode="lin" valueType="num">
                                      <p:cBhvr additive="base">
                                        <p:cTn id="27" dur="250" fill="hold"/>
                                        <p:tgtEl>
                                          <p:spTgt spid="10">
                                            <p:bg/>
                                          </p:spTgt>
                                        </p:tgtEl>
                                        <p:attrNameLst>
                                          <p:attrName>ppt_x</p:attrName>
                                        </p:attrNameLst>
                                      </p:cBhvr>
                                      <p:tavLst>
                                        <p:tav tm="0">
                                          <p:val>
                                            <p:strVal val="0-#ppt_w/2"/>
                                          </p:val>
                                        </p:tav>
                                        <p:tav tm="100000">
                                          <p:val>
                                            <p:strVal val="#ppt_x"/>
                                          </p:val>
                                        </p:tav>
                                      </p:tavLst>
                                    </p:anim>
                                    <p:anim calcmode="lin" valueType="num">
                                      <p:cBhvr additive="base">
                                        <p:cTn id="28" dur="250" fill="hold"/>
                                        <p:tgtEl>
                                          <p:spTgt spid="10">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2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indoor, sitting&#10;&#10;Description generated with very high confidence">
            <a:extLst>
              <a:ext uri="{FF2B5EF4-FFF2-40B4-BE49-F238E27FC236}">
                <a16:creationId xmlns:a16="http://schemas.microsoft.com/office/drawing/2014/main" id="{E3032AE9-CC95-4649-B84A-07112AC3F5E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74" r="174"/>
          <a:stretch>
            <a:fillRect/>
          </a:stretch>
        </p:blipFill>
        <p:spPr>
          <a:xfrm>
            <a:off x="0" y="723900"/>
            <a:ext cx="9143381" cy="6134100"/>
          </a:xfrm>
        </p:spPr>
      </p:pic>
      <p:sp>
        <p:nvSpPr>
          <p:cNvPr id="4" name="Text Placeholder 3">
            <a:extLst>
              <a:ext uri="{FF2B5EF4-FFF2-40B4-BE49-F238E27FC236}">
                <a16:creationId xmlns:a16="http://schemas.microsoft.com/office/drawing/2014/main" id="{018C09B4-3194-4CA1-BE30-2479DB17DAD7}"/>
              </a:ext>
            </a:extLst>
          </p:cNvPr>
          <p:cNvSpPr>
            <a:spLocks noGrp="1"/>
          </p:cNvSpPr>
          <p:nvPr>
            <p:ph type="body" sz="quarter" idx="21"/>
          </p:nvPr>
        </p:nvSpPr>
        <p:spPr>
          <a:xfrm>
            <a:off x="0" y="5510972"/>
            <a:ext cx="5638800" cy="822960"/>
          </a:xfrm>
        </p:spPr>
        <p:txBody>
          <a:bodyPr/>
          <a:lstStyle/>
          <a:p>
            <a:pPr marL="115971" indent="0">
              <a:buNone/>
            </a:pPr>
            <a:r>
              <a:rPr lang="en-US" b="1" dirty="0"/>
              <a:t>Bullying: </a:t>
            </a:r>
            <a:r>
              <a:rPr lang="en-US" dirty="0"/>
              <a:t>Mistreatment, threats, verbal abuse, humiliation</a:t>
            </a:r>
          </a:p>
          <a:p>
            <a:endParaRPr lang="en-US" dirty="0"/>
          </a:p>
        </p:txBody>
      </p:sp>
      <p:sp>
        <p:nvSpPr>
          <p:cNvPr id="5" name="Title 4">
            <a:extLst>
              <a:ext uri="{FF2B5EF4-FFF2-40B4-BE49-F238E27FC236}">
                <a16:creationId xmlns:a16="http://schemas.microsoft.com/office/drawing/2014/main" id="{01E08315-C09C-46F9-8CBE-92D2A978F4A4}"/>
              </a:ext>
            </a:extLst>
          </p:cNvPr>
          <p:cNvSpPr>
            <a:spLocks noGrp="1"/>
          </p:cNvSpPr>
          <p:nvPr>
            <p:ph type="title"/>
          </p:nvPr>
        </p:nvSpPr>
        <p:spPr/>
        <p:txBody>
          <a:bodyPr/>
          <a:lstStyle/>
          <a:p>
            <a:r>
              <a:rPr lang="en-US" dirty="0"/>
              <a:t>Harassment and Bullying</a:t>
            </a:r>
          </a:p>
        </p:txBody>
      </p:sp>
    </p:spTree>
    <p:custDataLst>
      <p:tags r:id="rId1"/>
    </p:custDataLst>
    <p:extLst>
      <p:ext uri="{BB962C8B-B14F-4D97-AF65-F5344CB8AC3E}">
        <p14:creationId xmlns:p14="http://schemas.microsoft.com/office/powerpoint/2010/main" val="130052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tanding in front of a store&#10;&#10;Description generated with high confidence">
            <a:extLst>
              <a:ext uri="{FF2B5EF4-FFF2-40B4-BE49-F238E27FC236}">
                <a16:creationId xmlns:a16="http://schemas.microsoft.com/office/drawing/2014/main" id="{CC46BB34-77F9-48B8-B283-264F615473FE}"/>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03" r="103"/>
          <a:stretch>
            <a:fillRect/>
          </a:stretch>
        </p:blipFill>
        <p:spPr>
          <a:xfrm>
            <a:off x="0" y="723900"/>
            <a:ext cx="9143381" cy="6134100"/>
          </a:xfrm>
        </p:spPr>
      </p:pic>
      <p:sp>
        <p:nvSpPr>
          <p:cNvPr id="4" name="Text Placeholder 3">
            <a:extLst>
              <a:ext uri="{FF2B5EF4-FFF2-40B4-BE49-F238E27FC236}">
                <a16:creationId xmlns:a16="http://schemas.microsoft.com/office/drawing/2014/main" id="{018C09B4-3194-4CA1-BE30-2479DB17DAD7}"/>
              </a:ext>
            </a:extLst>
          </p:cNvPr>
          <p:cNvSpPr>
            <a:spLocks noGrp="1"/>
          </p:cNvSpPr>
          <p:nvPr>
            <p:ph type="body" sz="quarter" idx="21"/>
          </p:nvPr>
        </p:nvSpPr>
        <p:spPr>
          <a:xfrm>
            <a:off x="0" y="5510972"/>
            <a:ext cx="5651500" cy="822960"/>
          </a:xfrm>
        </p:spPr>
        <p:txBody>
          <a:bodyPr anchor="ctr"/>
          <a:lstStyle/>
          <a:p>
            <a:pPr marL="115971" indent="0">
              <a:buNone/>
            </a:pPr>
            <a:r>
              <a:rPr lang="en-US" b="1" dirty="0"/>
              <a:t>Harassment: </a:t>
            </a:r>
            <a:r>
              <a:rPr lang="en-US" dirty="0"/>
              <a:t>Directed at protected groups</a:t>
            </a:r>
          </a:p>
        </p:txBody>
      </p:sp>
      <p:sp>
        <p:nvSpPr>
          <p:cNvPr id="5" name="Title 4">
            <a:extLst>
              <a:ext uri="{FF2B5EF4-FFF2-40B4-BE49-F238E27FC236}">
                <a16:creationId xmlns:a16="http://schemas.microsoft.com/office/drawing/2014/main" id="{01E08315-C09C-46F9-8CBE-92D2A978F4A4}"/>
              </a:ext>
            </a:extLst>
          </p:cNvPr>
          <p:cNvSpPr>
            <a:spLocks noGrp="1"/>
          </p:cNvSpPr>
          <p:nvPr>
            <p:ph type="title"/>
          </p:nvPr>
        </p:nvSpPr>
        <p:spPr/>
        <p:txBody>
          <a:bodyPr/>
          <a:lstStyle/>
          <a:p>
            <a:r>
              <a:rPr lang="en-US" dirty="0"/>
              <a:t>Harassment and Bullying</a:t>
            </a:r>
          </a:p>
        </p:txBody>
      </p:sp>
    </p:spTree>
    <p:custDataLst>
      <p:tags r:id="rId1"/>
    </p:custDataLst>
    <p:extLst>
      <p:ext uri="{BB962C8B-B14F-4D97-AF65-F5344CB8AC3E}">
        <p14:creationId xmlns:p14="http://schemas.microsoft.com/office/powerpoint/2010/main" val="244151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indoor, wall&#10;&#10;Description generated with very high confidence">
            <a:extLst>
              <a:ext uri="{FF2B5EF4-FFF2-40B4-BE49-F238E27FC236}">
                <a16:creationId xmlns:a16="http://schemas.microsoft.com/office/drawing/2014/main" id="{267738D5-8070-4E50-A163-3EBA86578E9E}"/>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243" b="243"/>
          <a:stretch>
            <a:fillRect/>
          </a:stretch>
        </p:blipFill>
        <p:spPr>
          <a:xfrm>
            <a:off x="0" y="723900"/>
            <a:ext cx="9143381" cy="6134100"/>
          </a:xfrm>
        </p:spPr>
      </p:pic>
      <p:sp>
        <p:nvSpPr>
          <p:cNvPr id="4" name="Text Placeholder 3">
            <a:extLst>
              <a:ext uri="{FF2B5EF4-FFF2-40B4-BE49-F238E27FC236}">
                <a16:creationId xmlns:a16="http://schemas.microsoft.com/office/drawing/2014/main" id="{018C09B4-3194-4CA1-BE30-2479DB17DAD7}"/>
              </a:ext>
            </a:extLst>
          </p:cNvPr>
          <p:cNvSpPr>
            <a:spLocks noGrp="1"/>
          </p:cNvSpPr>
          <p:nvPr>
            <p:ph type="body" sz="quarter" idx="21"/>
          </p:nvPr>
        </p:nvSpPr>
        <p:spPr>
          <a:xfrm>
            <a:off x="0" y="5510972"/>
            <a:ext cx="5171768" cy="822960"/>
          </a:xfrm>
        </p:spPr>
        <p:txBody>
          <a:bodyPr/>
          <a:lstStyle/>
          <a:p>
            <a:pPr marL="115971" indent="0">
              <a:buNone/>
            </a:pPr>
            <a:r>
              <a:rPr lang="en-US" b="1" dirty="0"/>
              <a:t>Harassment</a:t>
            </a:r>
            <a:r>
              <a:rPr lang="en-US" dirty="0"/>
              <a:t>: </a:t>
            </a:r>
            <a:r>
              <a:rPr lang="en-US" sz="2400" dirty="0"/>
              <a:t>From coworkers, customers, clients, patients, others</a:t>
            </a:r>
            <a:endParaRPr lang="en-US" dirty="0"/>
          </a:p>
          <a:p>
            <a:endParaRPr lang="en-US" dirty="0"/>
          </a:p>
        </p:txBody>
      </p:sp>
      <p:sp>
        <p:nvSpPr>
          <p:cNvPr id="5" name="Title 4">
            <a:extLst>
              <a:ext uri="{FF2B5EF4-FFF2-40B4-BE49-F238E27FC236}">
                <a16:creationId xmlns:a16="http://schemas.microsoft.com/office/drawing/2014/main" id="{01E08315-C09C-46F9-8CBE-92D2A978F4A4}"/>
              </a:ext>
            </a:extLst>
          </p:cNvPr>
          <p:cNvSpPr>
            <a:spLocks noGrp="1"/>
          </p:cNvSpPr>
          <p:nvPr>
            <p:ph type="title"/>
          </p:nvPr>
        </p:nvSpPr>
        <p:spPr/>
        <p:txBody>
          <a:bodyPr/>
          <a:lstStyle/>
          <a:p>
            <a:r>
              <a:rPr lang="en-US" dirty="0"/>
              <a:t>Harassment and Bullying</a:t>
            </a:r>
          </a:p>
        </p:txBody>
      </p:sp>
    </p:spTree>
    <p:custDataLst>
      <p:tags r:id="rId1"/>
    </p:custDataLst>
    <p:extLst>
      <p:ext uri="{BB962C8B-B14F-4D97-AF65-F5344CB8AC3E}">
        <p14:creationId xmlns:p14="http://schemas.microsoft.com/office/powerpoint/2010/main" val="250377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699F4B-6D96-741F-AE26-6DAD0857DD03}"/>
              </a:ext>
            </a:extLst>
          </p:cNvPr>
          <p:cNvSpPr>
            <a:spLocks noGrp="1"/>
          </p:cNvSpPr>
          <p:nvPr>
            <p:ph idx="1"/>
          </p:nvPr>
        </p:nvSpPr>
        <p:spPr>
          <a:xfrm>
            <a:off x="822960" y="1849122"/>
            <a:ext cx="7543800" cy="1579878"/>
          </a:xfrm>
        </p:spPr>
        <p:txBody>
          <a:bodyPr/>
          <a:lstStyle/>
          <a:p>
            <a:pPr algn="ctr"/>
            <a:r>
              <a:rPr lang="en-US" sz="2400" dirty="0">
                <a:effectLst>
                  <a:outerShdw blurRad="38100" dist="38100" dir="2700000" algn="tl">
                    <a:srgbClr val="000000">
                      <a:alpha val="43137"/>
                    </a:srgbClr>
                  </a:outerShdw>
                </a:effectLst>
              </a:rPr>
              <a:t>General Duty Clause:</a:t>
            </a:r>
          </a:p>
          <a:p>
            <a:pPr algn="ctr"/>
            <a:r>
              <a:rPr lang="en-US" sz="2400" i="1" dirty="0"/>
              <a:t>Employers are responsible for providing a safe and healthful workplace free from recognized hazards</a:t>
            </a:r>
          </a:p>
          <a:p>
            <a:endParaRPr lang="en-US" sz="2000" dirty="0"/>
          </a:p>
          <a:p>
            <a:endParaRPr lang="en-US" dirty="0"/>
          </a:p>
        </p:txBody>
      </p:sp>
      <p:sp>
        <p:nvSpPr>
          <p:cNvPr id="10" name="Title 9">
            <a:extLst>
              <a:ext uri="{FF2B5EF4-FFF2-40B4-BE49-F238E27FC236}">
                <a16:creationId xmlns:a16="http://schemas.microsoft.com/office/drawing/2014/main" id="{9645650C-54B1-7F38-5150-0ADFCE49EF71}"/>
              </a:ext>
            </a:extLst>
          </p:cNvPr>
          <p:cNvSpPr>
            <a:spLocks noGrp="1"/>
          </p:cNvSpPr>
          <p:nvPr>
            <p:ph type="title"/>
          </p:nvPr>
        </p:nvSpPr>
        <p:spPr/>
        <p:txBody>
          <a:bodyPr>
            <a:normAutofit/>
          </a:bodyPr>
          <a:lstStyle/>
          <a:p>
            <a:r>
              <a:rPr lang="en-US" sz="2800" dirty="0"/>
              <a:t>WHAT does OSHA Say?</a:t>
            </a:r>
          </a:p>
        </p:txBody>
      </p:sp>
      <p:sp>
        <p:nvSpPr>
          <p:cNvPr id="8" name="Content Placeholder 2">
            <a:extLst>
              <a:ext uri="{FF2B5EF4-FFF2-40B4-BE49-F238E27FC236}">
                <a16:creationId xmlns:a16="http://schemas.microsoft.com/office/drawing/2014/main" id="{D86752F5-CD5B-9F2A-9C4F-F4016D269F24}"/>
              </a:ext>
            </a:extLst>
          </p:cNvPr>
          <p:cNvSpPr txBox="1">
            <a:spLocks/>
          </p:cNvSpPr>
          <p:nvPr/>
        </p:nvSpPr>
        <p:spPr>
          <a:xfrm>
            <a:off x="800100" y="3081869"/>
            <a:ext cx="7543800" cy="3760891"/>
          </a:xfrm>
          <a:prstGeom prst="rect">
            <a:avLst/>
          </a:prstGeom>
        </p:spPr>
        <p:txBody>
          <a:bodyPr vert="horz" lIns="0" tIns="45720" rIns="0" bIns="45720" rtlCol="0">
            <a:normAutofit/>
          </a:bodyPr>
          <a:lstStyle>
            <a:lvl1pPr marL="68580" indent="-68580" algn="l" defTabSz="685800" rtl="0" eaLnBrk="1" latinLnBrk="0" hangingPunct="1">
              <a:lnSpc>
                <a:spcPct val="100000"/>
              </a:lnSpc>
              <a:spcBef>
                <a:spcPts val="900"/>
              </a:spcBef>
              <a:spcAft>
                <a:spcPts val="150"/>
              </a:spcAft>
              <a:buClr>
                <a:schemeClr val="accent1"/>
              </a:buClr>
              <a:buSzPct val="100000"/>
              <a:buFont typeface="Calibri" panose="020F0502020204030204" pitchFamily="34" charset="0"/>
              <a:buChar char=" "/>
              <a:defRPr sz="1500" kern="1200">
                <a:solidFill>
                  <a:srgbClr val="091330"/>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350" kern="1200">
                <a:solidFill>
                  <a:srgbClr val="091330"/>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ctr"/>
            <a:endParaRPr lang="en-US" sz="2400" i="1" dirty="0"/>
          </a:p>
          <a:p>
            <a:pPr algn="ctr">
              <a:buClr>
                <a:schemeClr val="tx2"/>
              </a:buClr>
              <a:buFont typeface="Wingdings" panose="05000000000000000000" pitchFamily="2" charset="2"/>
              <a:buChar char="§"/>
            </a:pPr>
            <a:r>
              <a:rPr lang="en-US" sz="2400" i="1" dirty="0"/>
              <a:t>Assess your workplace</a:t>
            </a:r>
          </a:p>
          <a:p>
            <a:pPr algn="ctr">
              <a:buClr>
                <a:schemeClr val="tx2"/>
              </a:buClr>
              <a:buFont typeface="Wingdings" panose="05000000000000000000" pitchFamily="2" charset="2"/>
              <a:buChar char="§"/>
            </a:pPr>
            <a:r>
              <a:rPr lang="en-US" sz="2400" i="1" dirty="0"/>
              <a:t>Investigate Incidents</a:t>
            </a:r>
          </a:p>
          <a:p>
            <a:pPr algn="ctr">
              <a:buClr>
                <a:schemeClr val="tx2"/>
              </a:buClr>
              <a:buFont typeface="Wingdings" panose="05000000000000000000" pitchFamily="2" charset="2"/>
              <a:buChar char="§"/>
            </a:pPr>
            <a:r>
              <a:rPr lang="en-US" sz="2400" i="1" dirty="0"/>
              <a:t>Look at your policies</a:t>
            </a:r>
          </a:p>
          <a:p>
            <a:pPr algn="ctr">
              <a:buClr>
                <a:schemeClr val="tx2"/>
              </a:buClr>
              <a:buFont typeface="Wingdings" panose="05000000000000000000" pitchFamily="2" charset="2"/>
              <a:buChar char="§"/>
            </a:pPr>
            <a:r>
              <a:rPr lang="en-US" sz="2400" i="1" dirty="0"/>
              <a:t>Record injuries associated with violence</a:t>
            </a:r>
          </a:p>
          <a:p>
            <a:endParaRPr lang="en-US" sz="2000" dirty="0"/>
          </a:p>
          <a:p>
            <a:endParaRPr lang="en-US" dirty="0"/>
          </a:p>
        </p:txBody>
      </p:sp>
    </p:spTree>
    <p:extLst>
      <p:ext uri="{BB962C8B-B14F-4D97-AF65-F5344CB8AC3E}">
        <p14:creationId xmlns:p14="http://schemas.microsoft.com/office/powerpoint/2010/main" val="201254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 using a computer&#10;&#10;Description generated with very high confidence">
            <a:extLst>
              <a:ext uri="{FF2B5EF4-FFF2-40B4-BE49-F238E27FC236}">
                <a16:creationId xmlns:a16="http://schemas.microsoft.com/office/drawing/2014/main" id="{39298F8B-0A11-493E-8F1A-B7618961425F}"/>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243" b="243"/>
          <a:stretch>
            <a:fillRect/>
          </a:stretch>
        </p:blipFill>
        <p:spPr>
          <a:xfrm>
            <a:off x="0" y="723900"/>
            <a:ext cx="9143381" cy="6134100"/>
          </a:xfrm>
        </p:spPr>
      </p:pic>
      <p:sp>
        <p:nvSpPr>
          <p:cNvPr id="4" name="Text Placeholder 3">
            <a:extLst>
              <a:ext uri="{FF2B5EF4-FFF2-40B4-BE49-F238E27FC236}">
                <a16:creationId xmlns:a16="http://schemas.microsoft.com/office/drawing/2014/main" id="{018C09B4-3194-4CA1-BE30-2479DB17DAD7}"/>
              </a:ext>
            </a:extLst>
          </p:cNvPr>
          <p:cNvSpPr>
            <a:spLocks noGrp="1"/>
          </p:cNvSpPr>
          <p:nvPr>
            <p:ph type="body" sz="quarter" idx="21"/>
          </p:nvPr>
        </p:nvSpPr>
        <p:spPr>
          <a:xfrm>
            <a:off x="0" y="5510972"/>
            <a:ext cx="5171768" cy="822960"/>
          </a:xfrm>
        </p:spPr>
        <p:txBody>
          <a:bodyPr anchor="ctr"/>
          <a:lstStyle/>
          <a:p>
            <a:pPr marL="115971" indent="0">
              <a:buNone/>
            </a:pPr>
            <a:r>
              <a:rPr lang="en-US" sz="2800" dirty="0"/>
              <a:t>Report to Manager or Director of Operations</a:t>
            </a:r>
          </a:p>
        </p:txBody>
      </p:sp>
      <p:sp>
        <p:nvSpPr>
          <p:cNvPr id="5" name="Title 4">
            <a:extLst>
              <a:ext uri="{FF2B5EF4-FFF2-40B4-BE49-F238E27FC236}">
                <a16:creationId xmlns:a16="http://schemas.microsoft.com/office/drawing/2014/main" id="{01E08315-C09C-46F9-8CBE-92D2A978F4A4}"/>
              </a:ext>
            </a:extLst>
          </p:cNvPr>
          <p:cNvSpPr>
            <a:spLocks noGrp="1"/>
          </p:cNvSpPr>
          <p:nvPr>
            <p:ph type="title"/>
          </p:nvPr>
        </p:nvSpPr>
        <p:spPr/>
        <p:txBody>
          <a:bodyPr/>
          <a:lstStyle/>
          <a:p>
            <a:r>
              <a:rPr lang="en-US" dirty="0"/>
              <a:t>Harassment and Bullying</a:t>
            </a:r>
          </a:p>
        </p:txBody>
      </p:sp>
      <p:sp>
        <p:nvSpPr>
          <p:cNvPr id="6" name="Rectangle: Rounded Corners 5">
            <a:extLst>
              <a:ext uri="{FF2B5EF4-FFF2-40B4-BE49-F238E27FC236}">
                <a16:creationId xmlns:a16="http://schemas.microsoft.com/office/drawing/2014/main" id="{0345117E-82A7-367A-5B93-980FAADEE294}"/>
              </a:ext>
            </a:extLst>
          </p:cNvPr>
          <p:cNvSpPr/>
          <p:nvPr/>
        </p:nvSpPr>
        <p:spPr>
          <a:xfrm>
            <a:off x="5251900" y="3842534"/>
            <a:ext cx="3840111" cy="2394307"/>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Report if you are the victim of bullying or harassment.</a:t>
            </a:r>
          </a:p>
          <a:p>
            <a:pPr marL="0" marR="0" lvl="0" indent="0" algn="ctr" defTabSz="457138"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If you witness: encourage the victim to report.</a:t>
            </a:r>
          </a:p>
          <a:p>
            <a:pPr marL="0" marR="0" lvl="0" indent="0" algn="ctr" defTabSz="457138"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You can report yourself as a witness.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32347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computer&#10;&#10;Description generated with high confidence">
            <a:extLst>
              <a:ext uri="{FF2B5EF4-FFF2-40B4-BE49-F238E27FC236}">
                <a16:creationId xmlns:a16="http://schemas.microsoft.com/office/drawing/2014/main" id="{5D65C172-D490-4998-9BF0-ABAEC56B0D2E}"/>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243" b="243"/>
          <a:stretch>
            <a:fillRect/>
          </a:stretch>
        </p:blipFill>
        <p:spPr>
          <a:xfrm>
            <a:off x="0" y="723900"/>
            <a:ext cx="9143381" cy="6134100"/>
          </a:xfrm>
        </p:spPr>
      </p:pic>
      <p:sp>
        <p:nvSpPr>
          <p:cNvPr id="4" name="Text Placeholder 3">
            <a:extLst>
              <a:ext uri="{FF2B5EF4-FFF2-40B4-BE49-F238E27FC236}">
                <a16:creationId xmlns:a16="http://schemas.microsoft.com/office/drawing/2014/main" id="{018C09B4-3194-4CA1-BE30-2479DB17DAD7}"/>
              </a:ext>
            </a:extLst>
          </p:cNvPr>
          <p:cNvSpPr>
            <a:spLocks noGrp="1"/>
          </p:cNvSpPr>
          <p:nvPr>
            <p:ph type="body" sz="quarter" idx="21"/>
          </p:nvPr>
        </p:nvSpPr>
        <p:spPr>
          <a:xfrm>
            <a:off x="0" y="5510972"/>
            <a:ext cx="5171768" cy="822960"/>
          </a:xfrm>
        </p:spPr>
        <p:txBody>
          <a:bodyPr anchor="ctr"/>
          <a:lstStyle/>
          <a:p>
            <a:pPr marL="115971" indent="0">
              <a:buNone/>
            </a:pPr>
            <a:r>
              <a:rPr lang="en-US" sz="2800" dirty="0"/>
              <a:t>Treat others with respect</a:t>
            </a:r>
          </a:p>
        </p:txBody>
      </p:sp>
      <p:sp>
        <p:nvSpPr>
          <p:cNvPr id="5" name="Title 4">
            <a:extLst>
              <a:ext uri="{FF2B5EF4-FFF2-40B4-BE49-F238E27FC236}">
                <a16:creationId xmlns:a16="http://schemas.microsoft.com/office/drawing/2014/main" id="{01E08315-C09C-46F9-8CBE-92D2A978F4A4}"/>
              </a:ext>
            </a:extLst>
          </p:cNvPr>
          <p:cNvSpPr>
            <a:spLocks noGrp="1"/>
          </p:cNvSpPr>
          <p:nvPr>
            <p:ph type="title"/>
          </p:nvPr>
        </p:nvSpPr>
        <p:spPr/>
        <p:txBody>
          <a:bodyPr/>
          <a:lstStyle/>
          <a:p>
            <a:r>
              <a:rPr lang="en-US" dirty="0"/>
              <a:t>Harassment and Bullying</a:t>
            </a:r>
          </a:p>
        </p:txBody>
      </p:sp>
    </p:spTree>
    <p:custDataLst>
      <p:tags r:id="rId1"/>
    </p:custDataLst>
    <p:extLst>
      <p:ext uri="{BB962C8B-B14F-4D97-AF65-F5344CB8AC3E}">
        <p14:creationId xmlns:p14="http://schemas.microsoft.com/office/powerpoint/2010/main" val="253756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3D5BCC7-0F27-7387-8785-9E65074AE177}"/>
              </a:ext>
            </a:extLst>
          </p:cNvPr>
          <p:cNvSpPr>
            <a:spLocks noGrp="1"/>
          </p:cNvSpPr>
          <p:nvPr>
            <p:ph type="body" sz="quarter" idx="28"/>
          </p:nvPr>
        </p:nvSpPr>
        <p:spPr/>
        <p:txBody>
          <a:bodyPr/>
          <a:lstStyle/>
          <a:p>
            <a:r>
              <a:rPr lang="en-US" dirty="0"/>
              <a:t>Recognize Behavior Warning Signs</a:t>
            </a:r>
          </a:p>
        </p:txBody>
      </p:sp>
      <p:sp>
        <p:nvSpPr>
          <p:cNvPr id="20" name="Title 11">
            <a:extLst>
              <a:ext uri="{FF2B5EF4-FFF2-40B4-BE49-F238E27FC236}">
                <a16:creationId xmlns:a16="http://schemas.microsoft.com/office/drawing/2014/main" id="{B543E470-6ECD-6C9C-9571-877A0750E446}"/>
              </a:ext>
            </a:extLst>
          </p:cNvPr>
          <p:cNvSpPr>
            <a:spLocks noGrp="1"/>
          </p:cNvSpPr>
          <p:nvPr>
            <p:ph type="title"/>
          </p:nvPr>
        </p:nvSpPr>
        <p:spPr>
          <a:xfrm>
            <a:off x="0" y="800726"/>
            <a:ext cx="4121624" cy="6057273"/>
          </a:xfrm>
          <a:noFill/>
        </p:spPr>
        <p:txBody>
          <a:bodyPr>
            <a:noAutofit/>
          </a:bodyPr>
          <a:lstStyle/>
          <a:p>
            <a:r>
              <a:rPr lang="en-US" sz="1800" b="0" dirty="0">
                <a:solidFill>
                  <a:schemeClr val="tx1"/>
                </a:solidFill>
              </a:rPr>
              <a:t>What leads to workplace violence almost always starts small and is a process that comes with warning signs. </a:t>
            </a:r>
            <a:br>
              <a:rPr lang="en-US" sz="1800" b="0" dirty="0">
                <a:solidFill>
                  <a:schemeClr val="tx1"/>
                </a:solidFill>
              </a:rPr>
            </a:br>
            <a:br>
              <a:rPr lang="en-US" sz="1800" b="0" dirty="0">
                <a:solidFill>
                  <a:schemeClr val="tx1"/>
                </a:solidFill>
              </a:rPr>
            </a:br>
            <a:r>
              <a:rPr lang="en-US" sz="1800" b="0" dirty="0">
                <a:solidFill>
                  <a:schemeClr val="tx1"/>
                </a:solidFill>
              </a:rPr>
              <a:t>These warning signs, by themselves, do not indicate that a person will become violent. </a:t>
            </a:r>
            <a:br>
              <a:rPr lang="en-US" sz="1800" b="0" dirty="0">
                <a:solidFill>
                  <a:schemeClr val="tx1"/>
                </a:solidFill>
              </a:rPr>
            </a:br>
            <a:br>
              <a:rPr lang="en-US" sz="1800" b="0" dirty="0">
                <a:solidFill>
                  <a:schemeClr val="tx1"/>
                </a:solidFill>
              </a:rPr>
            </a:br>
            <a:r>
              <a:rPr lang="en-US" sz="1800" b="0" dirty="0">
                <a:solidFill>
                  <a:schemeClr val="tx1"/>
                </a:solidFill>
              </a:rPr>
              <a:t>However, when coupled with other signs, these behaviors may indicate the potential for violence. </a:t>
            </a:r>
            <a:br>
              <a:rPr lang="en-US" sz="1800" b="0" dirty="0">
                <a:solidFill>
                  <a:schemeClr val="tx1"/>
                </a:solidFill>
              </a:rPr>
            </a:br>
            <a:br>
              <a:rPr lang="en-US" sz="1800" b="0" dirty="0">
                <a:solidFill>
                  <a:schemeClr val="tx1"/>
                </a:solidFill>
              </a:rPr>
            </a:br>
            <a:endParaRPr lang="en-US" sz="1800" b="0" dirty="0">
              <a:solidFill>
                <a:schemeClr val="tx1"/>
              </a:solidFill>
            </a:endParaRPr>
          </a:p>
        </p:txBody>
      </p:sp>
      <p:pic>
        <p:nvPicPr>
          <p:cNvPr id="2050" name="Picture 2">
            <a:extLst>
              <a:ext uri="{FF2B5EF4-FFF2-40B4-BE49-F238E27FC236}">
                <a16:creationId xmlns:a16="http://schemas.microsoft.com/office/drawing/2014/main" id="{1F37A69C-1DAB-D64C-015E-809255FB1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964" y="797201"/>
            <a:ext cx="5268036" cy="606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820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E65D326-91AB-A4B9-AABE-CBBE40B56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045"/>
          <a:stretch/>
        </p:blipFill>
        <p:spPr bwMode="auto">
          <a:xfrm>
            <a:off x="13642" y="759784"/>
            <a:ext cx="9130357" cy="60982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1D26272-8668-443A-0CCE-E6A54E9629BF}"/>
              </a:ext>
            </a:extLst>
          </p:cNvPr>
          <p:cNvSpPr/>
          <p:nvPr/>
        </p:nvSpPr>
        <p:spPr>
          <a:xfrm>
            <a:off x="336718" y="1624084"/>
            <a:ext cx="8470564" cy="504967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 Placeholder 14">
            <a:extLst>
              <a:ext uri="{FF2B5EF4-FFF2-40B4-BE49-F238E27FC236}">
                <a16:creationId xmlns:a16="http://schemas.microsoft.com/office/drawing/2014/main" id="{73D5BCC7-0F27-7387-8785-9E65074AE177}"/>
              </a:ext>
            </a:extLst>
          </p:cNvPr>
          <p:cNvSpPr>
            <a:spLocks noGrp="1"/>
          </p:cNvSpPr>
          <p:nvPr>
            <p:ph type="body" sz="quarter" idx="28"/>
          </p:nvPr>
        </p:nvSpPr>
        <p:spPr/>
        <p:txBody>
          <a:bodyPr/>
          <a:lstStyle/>
          <a:p>
            <a:r>
              <a:rPr lang="en-US" dirty="0"/>
              <a:t>Recognize Behavior Warning Signs</a:t>
            </a:r>
          </a:p>
        </p:txBody>
      </p:sp>
      <p:sp>
        <p:nvSpPr>
          <p:cNvPr id="13" name="Text Placeholder 12">
            <a:extLst>
              <a:ext uri="{FF2B5EF4-FFF2-40B4-BE49-F238E27FC236}">
                <a16:creationId xmlns:a16="http://schemas.microsoft.com/office/drawing/2014/main" id="{87FA90D1-A6F3-EDDD-0A8E-87EDAB8DC1F5}"/>
              </a:ext>
            </a:extLst>
          </p:cNvPr>
          <p:cNvSpPr>
            <a:spLocks noGrp="1"/>
          </p:cNvSpPr>
          <p:nvPr>
            <p:ph type="body" sz="quarter" idx="10"/>
          </p:nvPr>
        </p:nvSpPr>
        <p:spPr>
          <a:xfrm>
            <a:off x="336718" y="2552700"/>
            <a:ext cx="8602566" cy="4305299"/>
          </a:xfrm>
        </p:spPr>
        <p:txBody>
          <a:bodyPr numCol="2"/>
          <a:lstStyle/>
          <a:p>
            <a:pPr>
              <a:buClr>
                <a:schemeClr val="tx1">
                  <a:lumMod val="50000"/>
                  <a:lumOff val="50000"/>
                </a:schemeClr>
              </a:buClr>
            </a:pPr>
            <a:r>
              <a:rPr lang="en-US" dirty="0"/>
              <a:t>Threats</a:t>
            </a:r>
          </a:p>
          <a:p>
            <a:pPr>
              <a:buClr>
                <a:schemeClr val="tx1">
                  <a:lumMod val="50000"/>
                  <a:lumOff val="50000"/>
                </a:schemeClr>
              </a:buClr>
            </a:pPr>
            <a:r>
              <a:rPr lang="en-US" dirty="0"/>
              <a:t>Unreasonable behavior</a:t>
            </a:r>
          </a:p>
          <a:p>
            <a:pPr>
              <a:buClr>
                <a:schemeClr val="tx1">
                  <a:lumMod val="50000"/>
                  <a:lumOff val="50000"/>
                </a:schemeClr>
              </a:buClr>
            </a:pPr>
            <a:r>
              <a:rPr lang="en-US" dirty="0"/>
              <a:t>Intimidation and Control Oriented</a:t>
            </a:r>
          </a:p>
          <a:p>
            <a:pPr>
              <a:buClr>
                <a:schemeClr val="tx1">
                  <a:lumMod val="50000"/>
                  <a:lumOff val="50000"/>
                </a:schemeClr>
              </a:buClr>
            </a:pPr>
            <a:r>
              <a:rPr lang="en-US" dirty="0"/>
              <a:t>Paranoid</a:t>
            </a:r>
          </a:p>
          <a:p>
            <a:pPr>
              <a:buClr>
                <a:schemeClr val="tx1">
                  <a:lumMod val="50000"/>
                  <a:lumOff val="50000"/>
                </a:schemeClr>
              </a:buClr>
            </a:pPr>
            <a:r>
              <a:rPr lang="en-US" dirty="0"/>
              <a:t>Angry, Argumentative, and Lacks Impulse Control</a:t>
            </a:r>
          </a:p>
          <a:p>
            <a:pPr>
              <a:buClr>
                <a:schemeClr val="tx1">
                  <a:lumMod val="50000"/>
                  <a:lumOff val="50000"/>
                </a:schemeClr>
              </a:buClr>
            </a:pPr>
            <a:r>
              <a:rPr lang="en-US" dirty="0"/>
              <a:t>Irresponsible</a:t>
            </a:r>
          </a:p>
          <a:p>
            <a:pPr>
              <a:buClr>
                <a:schemeClr val="tx1">
                  <a:lumMod val="50000"/>
                  <a:lumOff val="50000"/>
                </a:schemeClr>
              </a:buClr>
            </a:pPr>
            <a:r>
              <a:rPr lang="en-US" dirty="0"/>
              <a:t>Antisocial Behaviors</a:t>
            </a:r>
          </a:p>
          <a:p>
            <a:pPr>
              <a:buClr>
                <a:schemeClr val="tx1">
                  <a:lumMod val="50000"/>
                  <a:lumOff val="50000"/>
                </a:schemeClr>
              </a:buClr>
            </a:pPr>
            <a:r>
              <a:rPr lang="en-US" dirty="0"/>
              <a:t>Vindictive</a:t>
            </a:r>
          </a:p>
          <a:p>
            <a:pPr>
              <a:buClr>
                <a:schemeClr val="tx1">
                  <a:lumMod val="50000"/>
                  <a:lumOff val="50000"/>
                </a:schemeClr>
              </a:buClr>
            </a:pPr>
            <a:r>
              <a:rPr lang="en-US" dirty="0"/>
              <a:t>Bizarre &amp; weird behavior</a:t>
            </a:r>
          </a:p>
          <a:p>
            <a:pPr>
              <a:buClr>
                <a:schemeClr val="tx1">
                  <a:lumMod val="50000"/>
                  <a:lumOff val="50000"/>
                </a:schemeClr>
              </a:buClr>
            </a:pPr>
            <a:r>
              <a:rPr lang="en-US" dirty="0"/>
              <a:t>Desperation</a:t>
            </a:r>
          </a:p>
          <a:p>
            <a:pPr>
              <a:buClr>
                <a:schemeClr val="tx1">
                  <a:lumMod val="50000"/>
                  <a:lumOff val="50000"/>
                </a:schemeClr>
              </a:buClr>
            </a:pPr>
            <a:r>
              <a:rPr lang="en-US" dirty="0"/>
              <a:t>Obsessive-compulsive behaviors</a:t>
            </a:r>
          </a:p>
          <a:p>
            <a:pPr>
              <a:buClr>
                <a:schemeClr val="tx1">
                  <a:lumMod val="50000"/>
                  <a:lumOff val="50000"/>
                </a:schemeClr>
              </a:buClr>
            </a:pPr>
            <a:r>
              <a:rPr lang="en-US" dirty="0"/>
              <a:t>Substance abuse</a:t>
            </a:r>
          </a:p>
          <a:p>
            <a:pPr>
              <a:buClr>
                <a:schemeClr val="tx1">
                  <a:lumMod val="50000"/>
                  <a:lumOff val="50000"/>
                </a:schemeClr>
              </a:buClr>
            </a:pPr>
            <a:r>
              <a:rPr lang="en-US" dirty="0"/>
              <a:t>Chronic depression</a:t>
            </a:r>
          </a:p>
        </p:txBody>
      </p:sp>
      <p:sp>
        <p:nvSpPr>
          <p:cNvPr id="20" name="Title 11">
            <a:extLst>
              <a:ext uri="{FF2B5EF4-FFF2-40B4-BE49-F238E27FC236}">
                <a16:creationId xmlns:a16="http://schemas.microsoft.com/office/drawing/2014/main" id="{B543E470-6ECD-6C9C-9571-877A0750E446}"/>
              </a:ext>
            </a:extLst>
          </p:cNvPr>
          <p:cNvSpPr>
            <a:spLocks noGrp="1"/>
          </p:cNvSpPr>
          <p:nvPr>
            <p:ph type="title"/>
          </p:nvPr>
        </p:nvSpPr>
        <p:spPr>
          <a:xfrm>
            <a:off x="0" y="1439841"/>
            <a:ext cx="9144000" cy="1112859"/>
          </a:xfrm>
          <a:noFill/>
        </p:spPr>
        <p:txBody>
          <a:bodyPr>
            <a:noAutofit/>
          </a:bodyPr>
          <a:lstStyle/>
          <a:p>
            <a:r>
              <a:rPr lang="en-US" sz="2800" b="0" dirty="0">
                <a:solidFill>
                  <a:schemeClr val="tx1"/>
                </a:solidFill>
              </a:rPr>
              <a:t>Workplace violence warning signs often include:</a:t>
            </a:r>
          </a:p>
        </p:txBody>
      </p:sp>
    </p:spTree>
    <p:extLst>
      <p:ext uri="{BB962C8B-B14F-4D97-AF65-F5344CB8AC3E}">
        <p14:creationId xmlns:p14="http://schemas.microsoft.com/office/powerpoint/2010/main" val="1955324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azon.com : Kwik Goal Red and Yellow Cards : Soccer Training Aids : Sports  &amp; Outdoors">
            <a:extLst>
              <a:ext uri="{FF2B5EF4-FFF2-40B4-BE49-F238E27FC236}">
                <a16:creationId xmlns:a16="http://schemas.microsoft.com/office/drawing/2014/main" id="{0C38F674-0086-575F-B2CC-F9E92DAB7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7079"/>
            <a:ext cx="9144000" cy="533378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3B81A874-6392-4B32-A9C9-85A1AE6A9D62}"/>
              </a:ext>
            </a:extLst>
          </p:cNvPr>
          <p:cNvSpPr>
            <a:spLocks noGrp="1"/>
          </p:cNvSpPr>
          <p:nvPr>
            <p:ph type="body" sz="quarter" idx="28"/>
          </p:nvPr>
        </p:nvSpPr>
        <p:spPr/>
        <p:txBody>
          <a:bodyPr/>
          <a:lstStyle/>
          <a:p>
            <a:r>
              <a:rPr lang="en-US" dirty="0"/>
              <a:t>Spot the Signs</a:t>
            </a:r>
          </a:p>
        </p:txBody>
      </p:sp>
      <p:sp>
        <p:nvSpPr>
          <p:cNvPr id="21" name="Content Placeholder 5">
            <a:extLst>
              <a:ext uri="{FF2B5EF4-FFF2-40B4-BE49-F238E27FC236}">
                <a16:creationId xmlns:a16="http://schemas.microsoft.com/office/drawing/2014/main" id="{8BA6E3BC-36C1-99F0-4674-C29DABF2A785}"/>
              </a:ext>
            </a:extLst>
          </p:cNvPr>
          <p:cNvSpPr txBox="1">
            <a:spLocks/>
          </p:cNvSpPr>
          <p:nvPr/>
        </p:nvSpPr>
        <p:spPr>
          <a:xfrm>
            <a:off x="628650" y="2920621"/>
            <a:ext cx="3718906" cy="3246817"/>
          </a:xfrm>
          <a:prstGeom prst="rect">
            <a:avLst/>
          </a:prstGeom>
        </p:spPr>
        <p:txBody>
          <a:bodyPr anchor="t"/>
          <a:lstStyle/>
          <a:p>
            <a:pPr marL="228600" marR="0" lvl="0" indent="-228600" algn="l" defTabSz="914400" rtl="0" eaLnBrk="1" fontAlgn="auto" latinLnBrk="0" hangingPunct="1">
              <a:lnSpc>
                <a:spcPts val="2600"/>
              </a:lnSpc>
              <a:spcBef>
                <a:spcPts val="90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Threatening to get even</a:t>
            </a:r>
          </a:p>
          <a:p>
            <a:pPr marL="228600" marR="0" lvl="0" indent="-228600" algn="l" defTabSz="914400" rtl="0" eaLnBrk="1" fontAlgn="auto" latinLnBrk="0" hangingPunct="1">
              <a:lnSpc>
                <a:spcPts val="2600"/>
              </a:lnSpc>
              <a:spcBef>
                <a:spcPts val="90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Blaming others</a:t>
            </a:r>
          </a:p>
          <a:p>
            <a:pPr marL="228600" marR="0" lvl="0" indent="-228600" algn="l" defTabSz="914400" rtl="0" eaLnBrk="1" fontAlgn="auto" latinLnBrk="0" hangingPunct="1">
              <a:lnSpc>
                <a:spcPts val="2600"/>
              </a:lnSpc>
              <a:spcBef>
                <a:spcPts val="90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Talking about weapons</a:t>
            </a:r>
          </a:p>
          <a:p>
            <a:pPr marL="228600" marR="0" lvl="0" indent="-228600" algn="l" defTabSz="914400" rtl="0" eaLnBrk="1" fontAlgn="auto" latinLnBrk="0" hangingPunct="1">
              <a:lnSpc>
                <a:spcPts val="2600"/>
              </a:lnSpc>
              <a:spcBef>
                <a:spcPts val="90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Holding grudges</a:t>
            </a:r>
            <a:endParaRPr kumimoji="0" lang="en-US" sz="12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Text Placeholder 6">
            <a:extLst>
              <a:ext uri="{FF2B5EF4-FFF2-40B4-BE49-F238E27FC236}">
                <a16:creationId xmlns:a16="http://schemas.microsoft.com/office/drawing/2014/main" id="{FF69854D-F1E4-8BEB-C97E-5F4727D659EF}"/>
              </a:ext>
            </a:extLst>
          </p:cNvPr>
          <p:cNvSpPr txBox="1">
            <a:spLocks/>
          </p:cNvSpPr>
          <p:nvPr/>
        </p:nvSpPr>
        <p:spPr>
          <a:xfrm>
            <a:off x="4919277" y="2920621"/>
            <a:ext cx="3718905" cy="3246817"/>
          </a:xfrm>
          <a:prstGeom prst="rect">
            <a:avLst/>
          </a:prstGeom>
        </p:spPr>
        <p:txBody>
          <a:bodyPr anchor="t"/>
          <a:lstStyle/>
          <a:p>
            <a:pPr marL="228600" marR="0" lvl="0" indent="-228600" algn="l" defTabSz="914400" rtl="0" eaLnBrk="1" fontAlgn="auto" latinLnBrk="0" hangingPunct="1">
              <a:lnSpc>
                <a:spcPts val="2500"/>
              </a:lnSpc>
              <a:spcBef>
                <a:spcPts val="90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Threatening words or </a:t>
            </a:r>
            <a:b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b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moves</a:t>
            </a:r>
          </a:p>
          <a:p>
            <a:pPr marL="228600" marR="0" lvl="0" indent="-228600" algn="l" defTabSz="914400" rtl="0" eaLnBrk="1" fontAlgn="auto" latinLnBrk="0" hangingPunct="1">
              <a:lnSpc>
                <a:spcPts val="2500"/>
              </a:lnSpc>
              <a:spcBef>
                <a:spcPts val="90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Rising voice level</a:t>
            </a:r>
          </a:p>
          <a:p>
            <a:pPr marL="228600" marR="0" lvl="0" indent="-228600" algn="l" defTabSz="914400" rtl="0" eaLnBrk="1" fontAlgn="auto" latinLnBrk="0" hangingPunct="1">
              <a:lnSpc>
                <a:spcPts val="2500"/>
              </a:lnSpc>
              <a:spcBef>
                <a:spcPts val="90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Using abusive language</a:t>
            </a:r>
            <a:endParaRPr kumimoji="0" lang="en-US" sz="12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Text Placeholder 8">
            <a:extLst>
              <a:ext uri="{FF2B5EF4-FFF2-40B4-BE49-F238E27FC236}">
                <a16:creationId xmlns:a16="http://schemas.microsoft.com/office/drawing/2014/main" id="{B0E8EA09-A87B-7EFF-FE1E-8A26BAC04E00}"/>
              </a:ext>
            </a:extLst>
          </p:cNvPr>
          <p:cNvSpPr txBox="1">
            <a:spLocks/>
          </p:cNvSpPr>
          <p:nvPr/>
        </p:nvSpPr>
        <p:spPr>
          <a:xfrm>
            <a:off x="4932925" y="2331043"/>
            <a:ext cx="3719513" cy="49942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Immediate threat: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Text Placeholder 7">
            <a:extLst>
              <a:ext uri="{FF2B5EF4-FFF2-40B4-BE49-F238E27FC236}">
                <a16:creationId xmlns:a16="http://schemas.microsoft.com/office/drawing/2014/main" id="{3C9A0243-98A5-DB5F-1BA1-723EFF2469B5}"/>
              </a:ext>
            </a:extLst>
          </p:cNvPr>
          <p:cNvSpPr txBox="1">
            <a:spLocks/>
          </p:cNvSpPr>
          <p:nvPr/>
        </p:nvSpPr>
        <p:spPr>
          <a:xfrm>
            <a:off x="628650" y="2331043"/>
            <a:ext cx="3719513" cy="49942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ea typeface="+mn-ea"/>
                <a:cs typeface="+mn-cs"/>
              </a:rPr>
              <a:t>Potential for violence: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727554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ackground pic" descr="A person wearing a suit and tie&#10;&#10;Description generated with very high confidence">
            <a:extLst>
              <a:ext uri="{FF2B5EF4-FFF2-40B4-BE49-F238E27FC236}">
                <a16:creationId xmlns:a16="http://schemas.microsoft.com/office/drawing/2014/main" id="{8C248B3E-0A31-4C86-A4A0-7E4C0CE9739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7303" r="7303"/>
          <a:stretch>
            <a:fillRect/>
          </a:stretch>
        </p:blipFill>
        <p:spPr/>
      </p:pic>
      <p:sp>
        <p:nvSpPr>
          <p:cNvPr id="29" name="fade box">
            <a:extLst>
              <a:ext uri="{FF2B5EF4-FFF2-40B4-BE49-F238E27FC236}">
                <a16:creationId xmlns:a16="http://schemas.microsoft.com/office/drawing/2014/main" id="{097C61A4-0E6E-494A-9260-922A7B410669}"/>
              </a:ext>
            </a:extLst>
          </p:cNvPr>
          <p:cNvSpPr/>
          <p:nvPr/>
        </p:nvSpPr>
        <p:spPr>
          <a:xfrm>
            <a:off x="-34834" y="723900"/>
            <a:ext cx="9178834" cy="6134100"/>
          </a:xfrm>
          <a:prstGeom prst="rect">
            <a:avLst/>
          </a:prstGeom>
          <a:solidFill>
            <a:schemeClr val="bg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5" name="Do 4">
            <a:extLst>
              <a:ext uri="{FF2B5EF4-FFF2-40B4-BE49-F238E27FC236}">
                <a16:creationId xmlns:a16="http://schemas.microsoft.com/office/drawing/2014/main" id="{9D068113-8D72-40F0-A2C2-B5C5EB4DD816}"/>
              </a:ext>
            </a:extLst>
          </p:cNvPr>
          <p:cNvSpPr>
            <a:spLocks noGrp="1"/>
          </p:cNvSpPr>
          <p:nvPr>
            <p:ph type="body" sz="quarter" idx="30"/>
          </p:nvPr>
        </p:nvSpPr>
        <p:spPr>
          <a:xfrm>
            <a:off x="-34834" y="4367110"/>
            <a:ext cx="6687595" cy="504254"/>
          </a:xfrm>
        </p:spPr>
        <p:txBody>
          <a:bodyPr/>
          <a:lstStyle/>
          <a:p>
            <a:r>
              <a:rPr lang="en-US" sz="2600" dirty="0"/>
              <a:t>	Report it</a:t>
            </a:r>
          </a:p>
        </p:txBody>
      </p:sp>
      <p:sp>
        <p:nvSpPr>
          <p:cNvPr id="6" name="Do 3">
            <a:extLst>
              <a:ext uri="{FF2B5EF4-FFF2-40B4-BE49-F238E27FC236}">
                <a16:creationId xmlns:a16="http://schemas.microsoft.com/office/drawing/2014/main" id="{98B397F0-C999-4C58-87C5-BE6DAF4568D7}"/>
              </a:ext>
            </a:extLst>
          </p:cNvPr>
          <p:cNvSpPr>
            <a:spLocks noGrp="1"/>
          </p:cNvSpPr>
          <p:nvPr>
            <p:ph type="body" sz="quarter" idx="29"/>
          </p:nvPr>
        </p:nvSpPr>
        <p:spPr>
          <a:xfrm>
            <a:off x="-34834" y="3703842"/>
            <a:ext cx="6687595" cy="504254"/>
          </a:xfrm>
        </p:spPr>
        <p:txBody>
          <a:bodyPr/>
          <a:lstStyle/>
          <a:p>
            <a:r>
              <a:rPr lang="en-US" sz="2600" dirty="0"/>
              <a:t>	Be respectful</a:t>
            </a:r>
          </a:p>
        </p:txBody>
      </p:sp>
      <p:sp>
        <p:nvSpPr>
          <p:cNvPr id="7" name="Do 2">
            <a:extLst>
              <a:ext uri="{FF2B5EF4-FFF2-40B4-BE49-F238E27FC236}">
                <a16:creationId xmlns:a16="http://schemas.microsoft.com/office/drawing/2014/main" id="{28A22275-34D7-47A6-93AD-A7AA2AD76E55}"/>
              </a:ext>
            </a:extLst>
          </p:cNvPr>
          <p:cNvSpPr>
            <a:spLocks noGrp="1"/>
          </p:cNvSpPr>
          <p:nvPr>
            <p:ph type="body" sz="quarter" idx="28"/>
          </p:nvPr>
        </p:nvSpPr>
        <p:spPr>
          <a:xfrm>
            <a:off x="-34834" y="3040574"/>
            <a:ext cx="6687595" cy="504254"/>
          </a:xfrm>
        </p:spPr>
        <p:txBody>
          <a:bodyPr/>
          <a:lstStyle/>
          <a:p>
            <a:r>
              <a:rPr lang="en-US" sz="2600" dirty="0"/>
              <a:t>	Remain calm</a:t>
            </a:r>
          </a:p>
        </p:txBody>
      </p:sp>
      <p:sp>
        <p:nvSpPr>
          <p:cNvPr id="8" name="Do 1">
            <a:extLst>
              <a:ext uri="{FF2B5EF4-FFF2-40B4-BE49-F238E27FC236}">
                <a16:creationId xmlns:a16="http://schemas.microsoft.com/office/drawing/2014/main" id="{A18C442B-0F75-4ECB-897F-9C293C18ED0C}"/>
              </a:ext>
            </a:extLst>
          </p:cNvPr>
          <p:cNvSpPr>
            <a:spLocks noGrp="1"/>
          </p:cNvSpPr>
          <p:nvPr>
            <p:ph type="body" sz="quarter" idx="21"/>
          </p:nvPr>
        </p:nvSpPr>
        <p:spPr>
          <a:xfrm>
            <a:off x="-34834" y="2377306"/>
            <a:ext cx="6687595" cy="504254"/>
          </a:xfrm>
        </p:spPr>
        <p:txBody>
          <a:bodyPr/>
          <a:lstStyle/>
          <a:p>
            <a:r>
              <a:rPr lang="en-US" sz="2600" b="1" dirty="0"/>
              <a:t>	DO:</a:t>
            </a:r>
          </a:p>
        </p:txBody>
      </p:sp>
      <p:sp>
        <p:nvSpPr>
          <p:cNvPr id="10" name="Title 9">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Defusing Potentially Violent Situations</a:t>
            </a:r>
          </a:p>
        </p:txBody>
      </p:sp>
      <p:pic>
        <p:nvPicPr>
          <p:cNvPr id="32" name="Do checkmark" descr="A close up of a logo&#10;&#10;Description generated with very high confidence">
            <a:extLst>
              <a:ext uri="{FF2B5EF4-FFF2-40B4-BE49-F238E27FC236}">
                <a16:creationId xmlns:a16="http://schemas.microsoft.com/office/drawing/2014/main" id="{09C7C581-48DD-4BE8-A9B3-1DA273305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468" y="1362752"/>
            <a:ext cx="4541773" cy="4528721"/>
          </a:xfrm>
          <a:prstGeom prst="rect">
            <a:avLst/>
          </a:prstGeom>
        </p:spPr>
      </p:pic>
    </p:spTree>
    <p:custDataLst>
      <p:tags r:id="rId1"/>
    </p:custDataLst>
    <p:extLst>
      <p:ext uri="{BB962C8B-B14F-4D97-AF65-F5344CB8AC3E}">
        <p14:creationId xmlns:p14="http://schemas.microsoft.com/office/powerpoint/2010/main" val="313237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bg/>
                                          </p:spTgt>
                                        </p:tgtEl>
                                        <p:attrNameLst>
                                          <p:attrName>style.visibility</p:attrName>
                                        </p:attrNameLst>
                                      </p:cBhvr>
                                      <p:to>
                                        <p:strVal val="visible"/>
                                      </p:to>
                                    </p:set>
                                    <p:animEffect transition="in" filter="fade">
                                      <p:cBhvr>
                                        <p:cTn id="16" dur="500"/>
                                        <p:tgtEl>
                                          <p:spTgt spid="7">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bg/>
                                          </p:spTgt>
                                        </p:tgtEl>
                                        <p:attrNameLst>
                                          <p:attrName>style.visibility</p:attrName>
                                        </p:attrNameLst>
                                      </p:cBhvr>
                                      <p:to>
                                        <p:strVal val="visible"/>
                                      </p:to>
                                    </p:set>
                                    <p:animEffect transition="in" filter="fade">
                                      <p:cBhvr>
                                        <p:cTn id="24" dur="500"/>
                                        <p:tgtEl>
                                          <p:spTgt spid="6">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bg/>
                                          </p:spTgt>
                                        </p:tgtEl>
                                        <p:attrNameLst>
                                          <p:attrName>style.visibility</p:attrName>
                                        </p:attrNameLst>
                                      </p:cBhvr>
                                      <p:to>
                                        <p:strVal val="visible"/>
                                      </p:to>
                                    </p:set>
                                    <p:animEffect transition="in" filter="fade">
                                      <p:cBhvr>
                                        <p:cTn id="32" dur="500"/>
                                        <p:tgtEl>
                                          <p:spTgt spid="5">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uiExpand="1" build="p" animBg="1"/>
      <p:bldP spid="8"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ackground pic" descr="A person wearing a suit and tie&#10;&#10;Description generated with very high confidence">
            <a:extLst>
              <a:ext uri="{FF2B5EF4-FFF2-40B4-BE49-F238E27FC236}">
                <a16:creationId xmlns:a16="http://schemas.microsoft.com/office/drawing/2014/main" id="{8C248B3E-0A31-4C86-A4A0-7E4C0CE9739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7303" r="7303"/>
          <a:stretch>
            <a:fillRect/>
          </a:stretch>
        </p:blipFill>
        <p:spPr/>
      </p:pic>
      <p:sp>
        <p:nvSpPr>
          <p:cNvPr id="29" name="fade box">
            <a:extLst>
              <a:ext uri="{FF2B5EF4-FFF2-40B4-BE49-F238E27FC236}">
                <a16:creationId xmlns:a16="http://schemas.microsoft.com/office/drawing/2014/main" id="{097C61A4-0E6E-494A-9260-922A7B410669}"/>
              </a:ext>
            </a:extLst>
          </p:cNvPr>
          <p:cNvSpPr/>
          <p:nvPr/>
        </p:nvSpPr>
        <p:spPr>
          <a:xfrm>
            <a:off x="-34834" y="723900"/>
            <a:ext cx="9178834" cy="6134100"/>
          </a:xfrm>
          <a:prstGeom prst="rect">
            <a:avLst/>
          </a:prstGeom>
          <a:solidFill>
            <a:schemeClr val="bg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6" name="Do 3">
            <a:extLst>
              <a:ext uri="{FF2B5EF4-FFF2-40B4-BE49-F238E27FC236}">
                <a16:creationId xmlns:a16="http://schemas.microsoft.com/office/drawing/2014/main" id="{98B397F0-C999-4C58-87C5-BE6DAF4568D7}"/>
              </a:ext>
            </a:extLst>
          </p:cNvPr>
          <p:cNvSpPr>
            <a:spLocks noGrp="1"/>
          </p:cNvSpPr>
          <p:nvPr>
            <p:ph type="body" sz="quarter" idx="29"/>
          </p:nvPr>
        </p:nvSpPr>
        <p:spPr>
          <a:xfrm>
            <a:off x="-34834" y="3703842"/>
            <a:ext cx="6687595" cy="504254"/>
          </a:xfrm>
        </p:spPr>
        <p:txBody>
          <a:bodyPr/>
          <a:lstStyle/>
          <a:p>
            <a:r>
              <a:rPr lang="en-US" sz="2400" dirty="0"/>
              <a:t>Respond with anger</a:t>
            </a:r>
          </a:p>
        </p:txBody>
      </p:sp>
      <p:sp>
        <p:nvSpPr>
          <p:cNvPr id="7" name="Do 2">
            <a:extLst>
              <a:ext uri="{FF2B5EF4-FFF2-40B4-BE49-F238E27FC236}">
                <a16:creationId xmlns:a16="http://schemas.microsoft.com/office/drawing/2014/main" id="{28A22275-34D7-47A6-93AD-A7AA2AD76E55}"/>
              </a:ext>
            </a:extLst>
          </p:cNvPr>
          <p:cNvSpPr>
            <a:spLocks noGrp="1"/>
          </p:cNvSpPr>
          <p:nvPr>
            <p:ph type="body" sz="quarter" idx="28"/>
          </p:nvPr>
        </p:nvSpPr>
        <p:spPr>
          <a:xfrm>
            <a:off x="-34834" y="3040574"/>
            <a:ext cx="6687595" cy="504254"/>
          </a:xfrm>
        </p:spPr>
        <p:txBody>
          <a:bodyPr/>
          <a:lstStyle/>
          <a:p>
            <a:r>
              <a:rPr lang="en-US" sz="2400" dirty="0"/>
              <a:t>Argue</a:t>
            </a:r>
          </a:p>
        </p:txBody>
      </p:sp>
      <p:sp>
        <p:nvSpPr>
          <p:cNvPr id="8" name="Do 1">
            <a:extLst>
              <a:ext uri="{FF2B5EF4-FFF2-40B4-BE49-F238E27FC236}">
                <a16:creationId xmlns:a16="http://schemas.microsoft.com/office/drawing/2014/main" id="{A18C442B-0F75-4ECB-897F-9C293C18ED0C}"/>
              </a:ext>
            </a:extLst>
          </p:cNvPr>
          <p:cNvSpPr>
            <a:spLocks noGrp="1"/>
          </p:cNvSpPr>
          <p:nvPr>
            <p:ph type="body" sz="quarter" idx="21"/>
          </p:nvPr>
        </p:nvSpPr>
        <p:spPr>
          <a:xfrm>
            <a:off x="-34834" y="2377306"/>
            <a:ext cx="6687595" cy="504254"/>
          </a:xfrm>
        </p:spPr>
        <p:txBody>
          <a:bodyPr/>
          <a:lstStyle/>
          <a:p>
            <a:r>
              <a:rPr lang="en-US" sz="2400" b="1" dirty="0"/>
              <a:t>DON’T</a:t>
            </a:r>
          </a:p>
        </p:txBody>
      </p:sp>
      <p:sp>
        <p:nvSpPr>
          <p:cNvPr id="10" name="Title 9">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Defusing Potentially Violent Situations</a:t>
            </a:r>
          </a:p>
        </p:txBody>
      </p:sp>
      <p:pic>
        <p:nvPicPr>
          <p:cNvPr id="28" name="X Don't">
            <a:extLst>
              <a:ext uri="{FF2B5EF4-FFF2-40B4-BE49-F238E27FC236}">
                <a16:creationId xmlns:a16="http://schemas.microsoft.com/office/drawing/2014/main" id="{01DD01B3-9F97-4B76-B59B-18798910B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5080" y="1362752"/>
            <a:ext cx="4555161" cy="4542071"/>
          </a:xfrm>
          <a:prstGeom prst="rect">
            <a:avLst/>
          </a:prstGeom>
        </p:spPr>
      </p:pic>
    </p:spTree>
    <p:custDataLst>
      <p:tags r:id="rId1"/>
    </p:custDataLst>
    <p:extLst>
      <p:ext uri="{BB962C8B-B14F-4D97-AF65-F5344CB8AC3E}">
        <p14:creationId xmlns:p14="http://schemas.microsoft.com/office/powerpoint/2010/main" val="424269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bg/>
                                          </p:spTgt>
                                        </p:tgtEl>
                                        <p:attrNameLst>
                                          <p:attrName>style.visibility</p:attrName>
                                        </p:attrNameLst>
                                      </p:cBhvr>
                                      <p:to>
                                        <p:strVal val="visible"/>
                                      </p:to>
                                    </p:set>
                                    <p:animEffect transition="in" filter="fade">
                                      <p:cBhvr>
                                        <p:cTn id="16" dur="500"/>
                                        <p:tgtEl>
                                          <p:spTgt spid="7">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bg/>
                                          </p:spTgt>
                                        </p:tgtEl>
                                        <p:attrNameLst>
                                          <p:attrName>style.visibility</p:attrName>
                                        </p:attrNameLst>
                                      </p:cBhvr>
                                      <p:to>
                                        <p:strVal val="visible"/>
                                      </p:to>
                                    </p:set>
                                    <p:animEffect transition="in" filter="fade">
                                      <p:cBhvr>
                                        <p:cTn id="24" dur="500"/>
                                        <p:tgtEl>
                                          <p:spTgt spid="6">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67F362C-7ED9-4314-FBD9-D6D44A466448}"/>
              </a:ext>
            </a:extLst>
          </p:cNvPr>
          <p:cNvPicPr>
            <a:picLocks noGrp="1" noChangeAspect="1" noChangeArrowheads="1"/>
          </p:cNvPicPr>
          <p:nvPr>
            <p:ph type="pic" sz="quarter" idx="19"/>
          </p:nvPr>
        </p:nvPicPr>
        <p:blipFill>
          <a:blip r:embed="rId3">
            <a:extLst>
              <a:ext uri="{28A0092B-C50C-407E-A947-70E740481C1C}">
                <a14:useLocalDpi xmlns:a14="http://schemas.microsoft.com/office/drawing/2010/main" val="0"/>
              </a:ext>
            </a:extLst>
          </a:blip>
          <a:srcRect l="7812" r="7812"/>
          <a:stretch>
            <a:fillRect/>
          </a:stretch>
        </p:blipFill>
        <p:spPr bwMode="auto">
          <a:xfrm>
            <a:off x="0" y="723900"/>
            <a:ext cx="9143381" cy="6134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0AAD83BF-16A1-BC99-018A-B3BC5D3ABD0A}"/>
              </a:ext>
            </a:extLst>
          </p:cNvPr>
          <p:cNvSpPr>
            <a:spLocks noGrp="1"/>
          </p:cNvSpPr>
          <p:nvPr>
            <p:ph type="body" sz="quarter" idx="21"/>
          </p:nvPr>
        </p:nvSpPr>
        <p:spPr>
          <a:xfrm>
            <a:off x="5753527" y="723900"/>
            <a:ext cx="3390473" cy="6134100"/>
          </a:xfrm>
          <a:solidFill>
            <a:srgbClr val="002060">
              <a:alpha val="69804"/>
            </a:srgbClr>
          </a:solidFill>
        </p:spPr>
        <p:txBody>
          <a:bodyPr/>
          <a:lstStyle/>
          <a:p>
            <a:pPr marL="45931" indent="-45931" algn="ctr">
              <a:spcBef>
                <a:spcPts val="0"/>
              </a:spcBef>
              <a:buNone/>
            </a:pPr>
            <a:r>
              <a:rPr lang="en-US" dirty="0"/>
              <a:t>Implementing Prevention Controls</a:t>
            </a:r>
          </a:p>
          <a:p>
            <a:pPr marL="0" indent="0">
              <a:spcBef>
                <a:spcPts val="0"/>
              </a:spcBef>
              <a:buNone/>
            </a:pPr>
            <a:endParaRPr lang="en-US" dirty="0"/>
          </a:p>
          <a:p>
            <a:pPr marL="0">
              <a:spcBef>
                <a:spcPts val="0"/>
              </a:spcBef>
            </a:pPr>
            <a:r>
              <a:rPr lang="en-US" sz="2000" dirty="0">
                <a:solidFill>
                  <a:schemeClr val="bg1"/>
                </a:solidFill>
              </a:rPr>
              <a:t>Engineering controls</a:t>
            </a:r>
          </a:p>
          <a:p>
            <a:pPr marL="91440" lvl="1">
              <a:spcBef>
                <a:spcPts val="0"/>
              </a:spcBef>
            </a:pPr>
            <a:r>
              <a:rPr lang="en-US" dirty="0">
                <a:solidFill>
                  <a:schemeClr val="bg1"/>
                </a:solidFill>
              </a:rPr>
              <a:t>Workplace security</a:t>
            </a:r>
          </a:p>
          <a:p>
            <a:pPr lvl="1">
              <a:spcBef>
                <a:spcPts val="0"/>
              </a:spcBef>
            </a:pPr>
            <a:endParaRPr lang="en-US" dirty="0">
              <a:solidFill>
                <a:schemeClr val="bg1"/>
              </a:solidFill>
            </a:endParaRPr>
          </a:p>
          <a:p>
            <a:pPr marL="91440">
              <a:spcBef>
                <a:spcPts val="0"/>
              </a:spcBef>
            </a:pPr>
            <a:r>
              <a:rPr lang="en-US" sz="2000" dirty="0">
                <a:solidFill>
                  <a:schemeClr val="bg1"/>
                </a:solidFill>
              </a:rPr>
              <a:t>Administrative controls</a:t>
            </a:r>
          </a:p>
          <a:p>
            <a:pPr marL="91440" lvl="1">
              <a:lnSpc>
                <a:spcPct val="100000"/>
              </a:lnSpc>
              <a:spcBef>
                <a:spcPts val="0"/>
              </a:spcBef>
              <a:spcAft>
                <a:spcPts val="0"/>
              </a:spcAft>
            </a:pPr>
            <a:r>
              <a:rPr lang="en-US" dirty="0">
                <a:solidFill>
                  <a:schemeClr val="bg1"/>
                </a:solidFill>
              </a:rPr>
              <a:t>Reporting procedures</a:t>
            </a:r>
          </a:p>
          <a:p>
            <a:pPr marL="91440" lvl="1">
              <a:lnSpc>
                <a:spcPct val="100000"/>
              </a:lnSpc>
              <a:spcBef>
                <a:spcPts val="0"/>
              </a:spcBef>
              <a:spcAft>
                <a:spcPts val="0"/>
              </a:spcAft>
            </a:pPr>
            <a:r>
              <a:rPr lang="en-US" dirty="0">
                <a:solidFill>
                  <a:schemeClr val="bg1"/>
                </a:solidFill>
              </a:rPr>
              <a:t>Conflict resolution strategies</a:t>
            </a:r>
          </a:p>
          <a:p>
            <a:pPr marL="91440" lvl="1">
              <a:lnSpc>
                <a:spcPct val="100000"/>
              </a:lnSpc>
              <a:spcBef>
                <a:spcPts val="0"/>
              </a:spcBef>
              <a:spcAft>
                <a:spcPts val="0"/>
              </a:spcAft>
            </a:pPr>
            <a:r>
              <a:rPr lang="en-US" dirty="0">
                <a:solidFill>
                  <a:schemeClr val="bg1"/>
                </a:solidFill>
              </a:rPr>
              <a:t>Zero-Tolerance Policy</a:t>
            </a:r>
          </a:p>
          <a:p>
            <a:pPr marL="91440" lvl="1">
              <a:lnSpc>
                <a:spcPct val="100000"/>
              </a:lnSpc>
              <a:spcBef>
                <a:spcPts val="0"/>
              </a:spcBef>
              <a:spcAft>
                <a:spcPts val="0"/>
              </a:spcAft>
            </a:pPr>
            <a:r>
              <a:rPr lang="en-US" dirty="0">
                <a:solidFill>
                  <a:schemeClr val="bg1"/>
                </a:solidFill>
              </a:rPr>
              <a:t>Employee Assistance Program</a:t>
            </a:r>
          </a:p>
          <a:p>
            <a:pPr marL="91440" lvl="1">
              <a:lnSpc>
                <a:spcPct val="100000"/>
              </a:lnSpc>
              <a:spcBef>
                <a:spcPts val="0"/>
              </a:spcBef>
              <a:spcAft>
                <a:spcPts val="0"/>
              </a:spcAft>
            </a:pPr>
            <a:r>
              <a:rPr lang="en-US" dirty="0">
                <a:solidFill>
                  <a:schemeClr val="bg1"/>
                </a:solidFill>
              </a:rPr>
              <a:t>Emergency Action Plan</a:t>
            </a:r>
          </a:p>
          <a:p>
            <a:pPr marL="91440" lvl="1">
              <a:lnSpc>
                <a:spcPct val="100000"/>
              </a:lnSpc>
              <a:spcBef>
                <a:spcPts val="0"/>
              </a:spcBef>
              <a:spcAft>
                <a:spcPts val="0"/>
              </a:spcAft>
            </a:pPr>
            <a:r>
              <a:rPr lang="en-US" dirty="0">
                <a:solidFill>
                  <a:schemeClr val="bg1"/>
                </a:solidFill>
              </a:rPr>
              <a:t>Training</a:t>
            </a:r>
          </a:p>
        </p:txBody>
      </p:sp>
      <p:sp>
        <p:nvSpPr>
          <p:cNvPr id="5" name="Title 4">
            <a:extLst>
              <a:ext uri="{FF2B5EF4-FFF2-40B4-BE49-F238E27FC236}">
                <a16:creationId xmlns:a16="http://schemas.microsoft.com/office/drawing/2014/main" id="{1A3AF690-0068-165D-B6B7-B3F9B34DC0A0}"/>
              </a:ext>
            </a:extLst>
          </p:cNvPr>
          <p:cNvSpPr>
            <a:spLocks noGrp="1"/>
          </p:cNvSpPr>
          <p:nvPr>
            <p:ph type="title"/>
          </p:nvPr>
        </p:nvSpPr>
        <p:spPr/>
        <p:txBody>
          <a:bodyPr/>
          <a:lstStyle/>
          <a:p>
            <a:r>
              <a:rPr lang="en-US" dirty="0"/>
              <a:t>Prevention Strategies &amp; Controls</a:t>
            </a:r>
          </a:p>
        </p:txBody>
      </p:sp>
    </p:spTree>
    <p:extLst>
      <p:ext uri="{BB962C8B-B14F-4D97-AF65-F5344CB8AC3E}">
        <p14:creationId xmlns:p14="http://schemas.microsoft.com/office/powerpoint/2010/main" val="722055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 up of a brick building&#10;&#10;Description generated with very high confidence">
            <a:extLst>
              <a:ext uri="{FF2B5EF4-FFF2-40B4-BE49-F238E27FC236}">
                <a16:creationId xmlns:a16="http://schemas.microsoft.com/office/drawing/2014/main" id="{23AF5D98-E04F-4E43-BFEF-658933FB65E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02" r="102"/>
          <a:stretch>
            <a:fillRect/>
          </a:stretch>
        </p:blipFill>
        <p:spPr>
          <a:xfrm>
            <a:off x="0" y="723900"/>
            <a:ext cx="9143381" cy="6134100"/>
          </a:xfrm>
        </p:spPr>
      </p:pic>
      <p:sp>
        <p:nvSpPr>
          <p:cNvPr id="4" name="Text Placeholder 3">
            <a:extLst>
              <a:ext uri="{FF2B5EF4-FFF2-40B4-BE49-F238E27FC236}">
                <a16:creationId xmlns:a16="http://schemas.microsoft.com/office/drawing/2014/main" id="{65302795-7C98-47CA-9FF5-B417F20C6FEA}"/>
              </a:ext>
            </a:extLst>
          </p:cNvPr>
          <p:cNvSpPr>
            <a:spLocks noGrp="1"/>
          </p:cNvSpPr>
          <p:nvPr>
            <p:ph type="body" sz="quarter" idx="21"/>
          </p:nvPr>
        </p:nvSpPr>
        <p:spPr>
          <a:xfrm>
            <a:off x="0" y="4572000"/>
            <a:ext cx="3467100" cy="1943100"/>
          </a:xfrm>
        </p:spPr>
        <p:txBody>
          <a:bodyPr/>
          <a:lstStyle/>
          <a:p>
            <a:r>
              <a:rPr lang="en-US" dirty="0"/>
              <a:t>Cameras and alarms</a:t>
            </a:r>
          </a:p>
          <a:p>
            <a:pPr marL="0" indent="0">
              <a:buNone/>
            </a:pPr>
            <a:r>
              <a:rPr lang="en-US" dirty="0"/>
              <a:t>Security cameras on outside of building and throughout facility</a:t>
            </a:r>
          </a:p>
        </p:txBody>
      </p:sp>
      <p:sp>
        <p:nvSpPr>
          <p:cNvPr id="5" name="Title 4">
            <a:extLst>
              <a:ext uri="{FF2B5EF4-FFF2-40B4-BE49-F238E27FC236}">
                <a16:creationId xmlns:a16="http://schemas.microsoft.com/office/drawing/2014/main" id="{7B5A4CC8-DEF9-480A-921D-C5DF41DAFDD7}"/>
              </a:ext>
            </a:extLst>
          </p:cNvPr>
          <p:cNvSpPr>
            <a:spLocks noGrp="1"/>
          </p:cNvSpPr>
          <p:nvPr>
            <p:ph type="title"/>
          </p:nvPr>
        </p:nvSpPr>
        <p:spPr/>
        <p:txBody>
          <a:bodyPr/>
          <a:lstStyle/>
          <a:p>
            <a:r>
              <a:rPr lang="en-US" dirty="0"/>
              <a:t>Prevention Strategies &amp; Controls- Workplace Security</a:t>
            </a:r>
          </a:p>
        </p:txBody>
      </p:sp>
    </p:spTree>
    <p:custDataLst>
      <p:tags r:id="rId1"/>
    </p:custDataLst>
    <p:extLst>
      <p:ext uri="{BB962C8B-B14F-4D97-AF65-F5344CB8AC3E}">
        <p14:creationId xmlns:p14="http://schemas.microsoft.com/office/powerpoint/2010/main" val="12818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holding a cell phone&#10;&#10;Description generated with high confidence">
            <a:extLst>
              <a:ext uri="{FF2B5EF4-FFF2-40B4-BE49-F238E27FC236}">
                <a16:creationId xmlns:a16="http://schemas.microsoft.com/office/drawing/2014/main" id="{A97D7812-642A-4A5E-B7A5-6309A71EBFF2}"/>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956" b="956"/>
          <a:stretch>
            <a:fillRect/>
          </a:stretch>
        </p:blipFill>
        <p:spPr>
          <a:xfrm>
            <a:off x="0" y="723900"/>
            <a:ext cx="9143381" cy="6134100"/>
          </a:xfrm>
        </p:spPr>
      </p:pic>
      <p:sp>
        <p:nvSpPr>
          <p:cNvPr id="4" name="Text Placeholder 3">
            <a:extLst>
              <a:ext uri="{FF2B5EF4-FFF2-40B4-BE49-F238E27FC236}">
                <a16:creationId xmlns:a16="http://schemas.microsoft.com/office/drawing/2014/main" id="{65302795-7C98-47CA-9FF5-B417F20C6FEA}"/>
              </a:ext>
            </a:extLst>
          </p:cNvPr>
          <p:cNvSpPr>
            <a:spLocks noGrp="1"/>
          </p:cNvSpPr>
          <p:nvPr>
            <p:ph type="body" sz="quarter" idx="21"/>
          </p:nvPr>
        </p:nvSpPr>
        <p:spPr>
          <a:xfrm>
            <a:off x="0" y="4572000"/>
            <a:ext cx="3467100" cy="1943100"/>
          </a:xfrm>
        </p:spPr>
        <p:txBody>
          <a:bodyPr/>
          <a:lstStyle/>
          <a:p>
            <a:pPr>
              <a:spcBef>
                <a:spcPts val="300"/>
              </a:spcBef>
            </a:pPr>
            <a:r>
              <a:rPr lang="en-US" dirty="0"/>
              <a:t>Controlled access</a:t>
            </a:r>
          </a:p>
          <a:p>
            <a:pPr marL="0" indent="0">
              <a:buNone/>
            </a:pPr>
            <a:r>
              <a:rPr lang="en-US" dirty="0"/>
              <a:t>Key FOBs required to enter building</a:t>
            </a:r>
          </a:p>
        </p:txBody>
      </p:sp>
      <p:sp>
        <p:nvSpPr>
          <p:cNvPr id="5" name="Title 4">
            <a:extLst>
              <a:ext uri="{FF2B5EF4-FFF2-40B4-BE49-F238E27FC236}">
                <a16:creationId xmlns:a16="http://schemas.microsoft.com/office/drawing/2014/main" id="{7B5A4CC8-DEF9-480A-921D-C5DF41DAFDD7}"/>
              </a:ext>
            </a:extLst>
          </p:cNvPr>
          <p:cNvSpPr>
            <a:spLocks noGrp="1"/>
          </p:cNvSpPr>
          <p:nvPr>
            <p:ph type="title"/>
          </p:nvPr>
        </p:nvSpPr>
        <p:spPr/>
        <p:txBody>
          <a:bodyPr/>
          <a:lstStyle/>
          <a:p>
            <a:r>
              <a:rPr lang="en-US" dirty="0"/>
              <a:t>Prevention Strategies &amp; Controls- Workplace Security</a:t>
            </a:r>
          </a:p>
        </p:txBody>
      </p:sp>
    </p:spTree>
    <p:custDataLst>
      <p:tags r:id="rId1"/>
    </p:custDataLst>
    <p:extLst>
      <p:ext uri="{BB962C8B-B14F-4D97-AF65-F5344CB8AC3E}">
        <p14:creationId xmlns:p14="http://schemas.microsoft.com/office/powerpoint/2010/main" val="87325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close up of a sign&#10;&#10;Description generated with very high confidence">
            <a:extLst>
              <a:ext uri="{FF2B5EF4-FFF2-40B4-BE49-F238E27FC236}">
                <a16:creationId xmlns:a16="http://schemas.microsoft.com/office/drawing/2014/main" id="{D712C4BA-3ADD-4F51-A190-E53B2952B48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331" r="5331"/>
          <a:stretch>
            <a:fillRect/>
          </a:stretch>
        </p:blipFill>
        <p:spPr>
          <a:xfrm>
            <a:off x="3081106" y="762000"/>
            <a:ext cx="6062895" cy="6096000"/>
          </a:xfrm>
        </p:spPr>
      </p:pic>
      <p:sp>
        <p:nvSpPr>
          <p:cNvPr id="8" name="Text Placeholder 7">
            <a:extLst>
              <a:ext uri="{FF2B5EF4-FFF2-40B4-BE49-F238E27FC236}">
                <a16:creationId xmlns:a16="http://schemas.microsoft.com/office/drawing/2014/main" id="{D926BCD1-A70B-481E-AAFD-35D0D07025E0}"/>
              </a:ext>
            </a:extLst>
          </p:cNvPr>
          <p:cNvSpPr>
            <a:spLocks noGrp="1"/>
          </p:cNvSpPr>
          <p:nvPr>
            <p:ph type="body" sz="quarter" idx="17"/>
          </p:nvPr>
        </p:nvSpPr>
        <p:spPr>
          <a:xfrm>
            <a:off x="0" y="762000"/>
            <a:ext cx="3084576" cy="1490472"/>
          </a:xfrm>
        </p:spPr>
        <p:txBody>
          <a:bodyPr/>
          <a:lstStyle/>
          <a:p>
            <a:r>
              <a:rPr lang="en-US" dirty="0"/>
              <a:t>TYPE 1</a:t>
            </a:r>
          </a:p>
        </p:txBody>
      </p:sp>
      <p:sp>
        <p:nvSpPr>
          <p:cNvPr id="9" name="Text Placeholder 8">
            <a:extLst>
              <a:ext uri="{FF2B5EF4-FFF2-40B4-BE49-F238E27FC236}">
                <a16:creationId xmlns:a16="http://schemas.microsoft.com/office/drawing/2014/main" id="{58738B67-A690-4B5D-A328-31CC2388E4F2}"/>
              </a:ext>
            </a:extLst>
          </p:cNvPr>
          <p:cNvSpPr>
            <a:spLocks noGrp="1"/>
          </p:cNvSpPr>
          <p:nvPr>
            <p:ph type="body" sz="quarter" idx="18"/>
          </p:nvPr>
        </p:nvSpPr>
        <p:spPr>
          <a:xfrm>
            <a:off x="0" y="2296924"/>
            <a:ext cx="3084576" cy="1490472"/>
          </a:xfrm>
        </p:spPr>
        <p:txBody>
          <a:bodyPr/>
          <a:lstStyle/>
          <a:p>
            <a:r>
              <a:rPr lang="en-US" dirty="0"/>
              <a:t>TYPE 2</a:t>
            </a:r>
          </a:p>
        </p:txBody>
      </p:sp>
      <p:sp>
        <p:nvSpPr>
          <p:cNvPr id="10" name="Text Placeholder 9">
            <a:extLst>
              <a:ext uri="{FF2B5EF4-FFF2-40B4-BE49-F238E27FC236}">
                <a16:creationId xmlns:a16="http://schemas.microsoft.com/office/drawing/2014/main" id="{0A2A7C1D-F07D-46F5-A8F5-515A05030680}"/>
              </a:ext>
            </a:extLst>
          </p:cNvPr>
          <p:cNvSpPr>
            <a:spLocks noGrp="1"/>
          </p:cNvSpPr>
          <p:nvPr>
            <p:ph type="body" sz="quarter" idx="20"/>
          </p:nvPr>
        </p:nvSpPr>
        <p:spPr>
          <a:xfrm>
            <a:off x="-3471" y="3831848"/>
            <a:ext cx="3084576" cy="1490472"/>
          </a:xfrm>
        </p:spPr>
        <p:txBody>
          <a:bodyPr/>
          <a:lstStyle/>
          <a:p>
            <a:r>
              <a:rPr lang="en-US" dirty="0"/>
              <a:t>TYPE 3</a:t>
            </a:r>
          </a:p>
        </p:txBody>
      </p:sp>
      <p:sp>
        <p:nvSpPr>
          <p:cNvPr id="11" name="Text Placeholder 10">
            <a:extLst>
              <a:ext uri="{FF2B5EF4-FFF2-40B4-BE49-F238E27FC236}">
                <a16:creationId xmlns:a16="http://schemas.microsoft.com/office/drawing/2014/main" id="{12B1A828-1148-48BB-9EF5-2E623EECC5E0}"/>
              </a:ext>
            </a:extLst>
          </p:cNvPr>
          <p:cNvSpPr>
            <a:spLocks noGrp="1"/>
          </p:cNvSpPr>
          <p:nvPr>
            <p:ph type="body" sz="quarter" idx="21"/>
          </p:nvPr>
        </p:nvSpPr>
        <p:spPr>
          <a:xfrm>
            <a:off x="-3471" y="5366772"/>
            <a:ext cx="3084576" cy="1490472"/>
          </a:xfrm>
        </p:spPr>
        <p:txBody>
          <a:bodyPr/>
          <a:lstStyle/>
          <a:p>
            <a:r>
              <a:rPr lang="en-US" dirty="0"/>
              <a:t>TYPE 4</a:t>
            </a:r>
          </a:p>
        </p:txBody>
      </p:sp>
      <p:sp>
        <p:nvSpPr>
          <p:cNvPr id="6" name="Title 5">
            <a:extLst>
              <a:ext uri="{FF2B5EF4-FFF2-40B4-BE49-F238E27FC236}">
                <a16:creationId xmlns:a16="http://schemas.microsoft.com/office/drawing/2014/main" id="{AA8FF401-9644-428D-8238-F8ABEF62CE60}"/>
              </a:ext>
            </a:extLst>
          </p:cNvPr>
          <p:cNvSpPr>
            <a:spLocks noGrp="1"/>
          </p:cNvSpPr>
          <p:nvPr>
            <p:ph type="title"/>
          </p:nvPr>
        </p:nvSpPr>
        <p:spPr/>
        <p:txBody>
          <a:bodyPr/>
          <a:lstStyle/>
          <a:p>
            <a:r>
              <a:rPr lang="en-US" dirty="0"/>
              <a:t>4 Types of Workplace Violence</a:t>
            </a:r>
          </a:p>
        </p:txBody>
      </p:sp>
    </p:spTree>
    <p:custDataLst>
      <p:tags r:id="rId1"/>
    </p:custDataLst>
    <p:extLst>
      <p:ext uri="{BB962C8B-B14F-4D97-AF65-F5344CB8AC3E}">
        <p14:creationId xmlns:p14="http://schemas.microsoft.com/office/powerpoint/2010/main" val="1159702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right light at night&#10;&#10;Description generated with high confidence">
            <a:extLst>
              <a:ext uri="{FF2B5EF4-FFF2-40B4-BE49-F238E27FC236}">
                <a16:creationId xmlns:a16="http://schemas.microsoft.com/office/drawing/2014/main" id="{988E94A7-1F32-4ABE-B48E-6A1587204B0B}"/>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39" r="139"/>
          <a:stretch>
            <a:fillRect/>
          </a:stretch>
        </p:blipFill>
        <p:spPr>
          <a:xfrm>
            <a:off x="0" y="723900"/>
            <a:ext cx="9143381" cy="6134100"/>
          </a:xfrm>
        </p:spPr>
      </p:pic>
      <p:sp>
        <p:nvSpPr>
          <p:cNvPr id="4" name="Text Placeholder 3">
            <a:extLst>
              <a:ext uri="{FF2B5EF4-FFF2-40B4-BE49-F238E27FC236}">
                <a16:creationId xmlns:a16="http://schemas.microsoft.com/office/drawing/2014/main" id="{65302795-7C98-47CA-9FF5-B417F20C6FEA}"/>
              </a:ext>
            </a:extLst>
          </p:cNvPr>
          <p:cNvSpPr>
            <a:spLocks noGrp="1"/>
          </p:cNvSpPr>
          <p:nvPr>
            <p:ph type="body" sz="quarter" idx="21"/>
          </p:nvPr>
        </p:nvSpPr>
        <p:spPr>
          <a:xfrm>
            <a:off x="0" y="4572000"/>
            <a:ext cx="3467100" cy="1943100"/>
          </a:xfrm>
        </p:spPr>
        <p:txBody>
          <a:bodyPr/>
          <a:lstStyle/>
          <a:p>
            <a:pPr>
              <a:spcBef>
                <a:spcPts val="300"/>
              </a:spcBef>
            </a:pPr>
            <a:r>
              <a:rPr lang="en-US" dirty="0"/>
              <a:t>Lights</a:t>
            </a:r>
          </a:p>
          <a:p>
            <a:pPr marL="0" indent="0">
              <a:buNone/>
            </a:pPr>
            <a:r>
              <a:rPr lang="en-US" dirty="0"/>
              <a:t>Lighting around perimeter of building, at all entrance doors, and in parking lot</a:t>
            </a:r>
          </a:p>
        </p:txBody>
      </p:sp>
      <p:sp>
        <p:nvSpPr>
          <p:cNvPr id="5" name="Title 4">
            <a:extLst>
              <a:ext uri="{FF2B5EF4-FFF2-40B4-BE49-F238E27FC236}">
                <a16:creationId xmlns:a16="http://schemas.microsoft.com/office/drawing/2014/main" id="{7B5A4CC8-DEF9-480A-921D-C5DF41DAFDD7}"/>
              </a:ext>
            </a:extLst>
          </p:cNvPr>
          <p:cNvSpPr>
            <a:spLocks noGrp="1"/>
          </p:cNvSpPr>
          <p:nvPr>
            <p:ph type="title"/>
          </p:nvPr>
        </p:nvSpPr>
        <p:spPr/>
        <p:txBody>
          <a:bodyPr/>
          <a:lstStyle/>
          <a:p>
            <a:r>
              <a:rPr lang="en-US" dirty="0"/>
              <a:t>Prevention Strategies &amp; Controls- Workplace Security</a:t>
            </a:r>
          </a:p>
        </p:txBody>
      </p:sp>
    </p:spTree>
    <p:custDataLst>
      <p:tags r:id="rId1"/>
    </p:custDataLst>
    <p:extLst>
      <p:ext uri="{BB962C8B-B14F-4D97-AF65-F5344CB8AC3E}">
        <p14:creationId xmlns:p14="http://schemas.microsoft.com/office/powerpoint/2010/main" val="843894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een, indoor&#10;&#10;Description generated with high confidence">
            <a:extLst>
              <a:ext uri="{FF2B5EF4-FFF2-40B4-BE49-F238E27FC236}">
                <a16:creationId xmlns:a16="http://schemas.microsoft.com/office/drawing/2014/main" id="{9D675C82-3567-4939-953B-1EC5930CA767}"/>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39" r="139"/>
          <a:stretch>
            <a:fillRect/>
          </a:stretch>
        </p:blipFill>
        <p:spPr>
          <a:xfrm>
            <a:off x="0" y="723900"/>
            <a:ext cx="9143381" cy="6134100"/>
          </a:xfrm>
        </p:spPr>
      </p:pic>
      <p:sp>
        <p:nvSpPr>
          <p:cNvPr id="4" name="Text Placeholder 3">
            <a:extLst>
              <a:ext uri="{FF2B5EF4-FFF2-40B4-BE49-F238E27FC236}">
                <a16:creationId xmlns:a16="http://schemas.microsoft.com/office/drawing/2014/main" id="{65302795-7C98-47CA-9FF5-B417F20C6FEA}"/>
              </a:ext>
            </a:extLst>
          </p:cNvPr>
          <p:cNvSpPr>
            <a:spLocks noGrp="1"/>
          </p:cNvSpPr>
          <p:nvPr>
            <p:ph type="body" sz="quarter" idx="21"/>
          </p:nvPr>
        </p:nvSpPr>
        <p:spPr>
          <a:xfrm>
            <a:off x="0" y="4572000"/>
            <a:ext cx="3467100" cy="1945316"/>
          </a:xfrm>
        </p:spPr>
        <p:txBody>
          <a:bodyPr/>
          <a:lstStyle/>
          <a:p>
            <a:pPr>
              <a:spcBef>
                <a:spcPts val="300"/>
              </a:spcBef>
            </a:pPr>
            <a:r>
              <a:rPr lang="en-US" dirty="0"/>
              <a:t>Reporting procedures</a:t>
            </a:r>
          </a:p>
        </p:txBody>
      </p:sp>
      <p:sp>
        <p:nvSpPr>
          <p:cNvPr id="5" name="Title 4">
            <a:extLst>
              <a:ext uri="{FF2B5EF4-FFF2-40B4-BE49-F238E27FC236}">
                <a16:creationId xmlns:a16="http://schemas.microsoft.com/office/drawing/2014/main" id="{7B5A4CC8-DEF9-480A-921D-C5DF41DAFDD7}"/>
              </a:ext>
            </a:extLst>
          </p:cNvPr>
          <p:cNvSpPr>
            <a:spLocks noGrp="1"/>
          </p:cNvSpPr>
          <p:nvPr>
            <p:ph type="title"/>
          </p:nvPr>
        </p:nvSpPr>
        <p:spPr/>
        <p:txBody>
          <a:bodyPr/>
          <a:lstStyle/>
          <a:p>
            <a:r>
              <a:rPr lang="en-US" dirty="0"/>
              <a:t>Prevention Strategies &amp; Controls- Administrative Controls</a:t>
            </a:r>
          </a:p>
        </p:txBody>
      </p:sp>
      <p:sp>
        <p:nvSpPr>
          <p:cNvPr id="2" name="Rectangle: Rounded Corners 1">
            <a:extLst>
              <a:ext uri="{FF2B5EF4-FFF2-40B4-BE49-F238E27FC236}">
                <a16:creationId xmlns:a16="http://schemas.microsoft.com/office/drawing/2014/main" id="{E91A215C-21C7-5A2E-7C9F-03B55B2A1C25}"/>
              </a:ext>
            </a:extLst>
          </p:cNvPr>
          <p:cNvSpPr/>
          <p:nvPr/>
        </p:nvSpPr>
        <p:spPr>
          <a:xfrm>
            <a:off x="3815488" y="3410778"/>
            <a:ext cx="4979504" cy="2723322"/>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Immediately report to your manager:</a:t>
            </a:r>
          </a:p>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Threats</a:t>
            </a:r>
          </a:p>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Bullying</a:t>
            </a:r>
          </a:p>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Harassment</a:t>
            </a:r>
          </a:p>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Fights</a:t>
            </a:r>
          </a:p>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Behavior warning signs</a:t>
            </a:r>
          </a:p>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Any other problematic behavior</a:t>
            </a:r>
          </a:p>
        </p:txBody>
      </p:sp>
    </p:spTree>
    <p:custDataLst>
      <p:tags r:id="rId1"/>
    </p:custDataLst>
    <p:extLst>
      <p:ext uri="{BB962C8B-B14F-4D97-AF65-F5344CB8AC3E}">
        <p14:creationId xmlns:p14="http://schemas.microsoft.com/office/powerpoint/2010/main" val="1981182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Two people looking at the camera&#10;&#10;Description generated with high confidence">
            <a:extLst>
              <a:ext uri="{FF2B5EF4-FFF2-40B4-BE49-F238E27FC236}">
                <a16:creationId xmlns:a16="http://schemas.microsoft.com/office/drawing/2014/main" id="{8C06B19C-E177-46C5-B854-CF1A35792DA8}"/>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39" r="139"/>
          <a:stretch>
            <a:fillRect/>
          </a:stretch>
        </p:blipFill>
        <p:spPr>
          <a:xfrm>
            <a:off x="0" y="723900"/>
            <a:ext cx="9143381" cy="6134100"/>
          </a:xfrm>
        </p:spPr>
      </p:pic>
      <p:sp>
        <p:nvSpPr>
          <p:cNvPr id="4" name="Text Placeholder 3">
            <a:extLst>
              <a:ext uri="{FF2B5EF4-FFF2-40B4-BE49-F238E27FC236}">
                <a16:creationId xmlns:a16="http://schemas.microsoft.com/office/drawing/2014/main" id="{65302795-7C98-47CA-9FF5-B417F20C6FEA}"/>
              </a:ext>
            </a:extLst>
          </p:cNvPr>
          <p:cNvSpPr>
            <a:spLocks noGrp="1"/>
          </p:cNvSpPr>
          <p:nvPr>
            <p:ph type="body" sz="quarter" idx="21"/>
          </p:nvPr>
        </p:nvSpPr>
        <p:spPr>
          <a:xfrm>
            <a:off x="0" y="4572001"/>
            <a:ext cx="3467100" cy="1944686"/>
          </a:xfrm>
        </p:spPr>
        <p:txBody>
          <a:bodyPr/>
          <a:lstStyle/>
          <a:p>
            <a:pPr>
              <a:spcBef>
                <a:spcPts val="300"/>
              </a:spcBef>
            </a:pPr>
            <a:r>
              <a:rPr lang="en-US" dirty="0"/>
              <a:t>Conflict resolution</a:t>
            </a:r>
          </a:p>
        </p:txBody>
      </p:sp>
      <p:sp>
        <p:nvSpPr>
          <p:cNvPr id="11" name="Title 4">
            <a:extLst>
              <a:ext uri="{FF2B5EF4-FFF2-40B4-BE49-F238E27FC236}">
                <a16:creationId xmlns:a16="http://schemas.microsoft.com/office/drawing/2014/main" id="{80FB618A-D499-4C98-AABB-B61A6CA17A0A}"/>
              </a:ext>
            </a:extLst>
          </p:cNvPr>
          <p:cNvSpPr>
            <a:spLocks noGrp="1"/>
          </p:cNvSpPr>
          <p:nvPr>
            <p:ph type="title"/>
          </p:nvPr>
        </p:nvSpPr>
        <p:spPr>
          <a:xfrm>
            <a:off x="231775" y="341313"/>
            <a:ext cx="8912225" cy="382587"/>
          </a:xfrm>
        </p:spPr>
        <p:txBody>
          <a:bodyPr/>
          <a:lstStyle/>
          <a:p>
            <a:r>
              <a:rPr lang="en-US" dirty="0"/>
              <a:t>Prevention Strategies &amp; Controls- Administrative Controls</a:t>
            </a:r>
          </a:p>
        </p:txBody>
      </p:sp>
      <p:sp>
        <p:nvSpPr>
          <p:cNvPr id="5" name="Rectangle: Rounded Corners 4">
            <a:extLst>
              <a:ext uri="{FF2B5EF4-FFF2-40B4-BE49-F238E27FC236}">
                <a16:creationId xmlns:a16="http://schemas.microsoft.com/office/drawing/2014/main" id="{2830B48A-7ED3-14CE-D3F3-0BBE0FB823B8}"/>
              </a:ext>
            </a:extLst>
          </p:cNvPr>
          <p:cNvSpPr/>
          <p:nvPr/>
        </p:nvSpPr>
        <p:spPr>
          <a:xfrm>
            <a:off x="3727174" y="3627782"/>
            <a:ext cx="5118652" cy="3160643"/>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Clarify the source of conflict</a:t>
            </a:r>
          </a:p>
          <a:p>
            <a:pPr marL="0" marR="0" lvl="0" indent="0" algn="ctr" defTabSz="457138"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Find a safe and private place to talk</a:t>
            </a:r>
          </a:p>
          <a:p>
            <a:pPr marL="0" marR="0" lvl="0" indent="0" algn="ctr" defTabSz="457138"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Listen actively- let everyone have their say</a:t>
            </a:r>
          </a:p>
          <a:p>
            <a:pPr marL="0" marR="0" lvl="0" indent="0" algn="ctr" defTabSz="457138"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Investigate the situation</a:t>
            </a:r>
          </a:p>
          <a:p>
            <a:pPr marL="0" marR="0" lvl="0" indent="0" algn="ctr" defTabSz="457138"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Determine ways to meet the common goal</a:t>
            </a:r>
          </a:p>
          <a:p>
            <a:pPr marL="0" marR="0" lvl="0" indent="0" algn="ctr" defTabSz="457138"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Agree on the best solution and determine the responsibilities each party has in the resolution</a:t>
            </a:r>
          </a:p>
          <a:p>
            <a:pPr marL="0" marR="0" lvl="0" indent="0" algn="ctr" defTabSz="457138"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Evaluate how things are going and decide preventative strategies for the future</a:t>
            </a:r>
          </a:p>
        </p:txBody>
      </p:sp>
    </p:spTree>
    <p:custDataLst>
      <p:tags r:id="rId1"/>
    </p:custDataLst>
    <p:extLst>
      <p:ext uri="{BB962C8B-B14F-4D97-AF65-F5344CB8AC3E}">
        <p14:creationId xmlns:p14="http://schemas.microsoft.com/office/powerpoint/2010/main" val="2441041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17BDF4-59B2-0A19-E0BA-50B27994F4AC}"/>
              </a:ext>
            </a:extLst>
          </p:cNvPr>
          <p:cNvSpPr>
            <a:spLocks noGrp="1"/>
          </p:cNvSpPr>
          <p:nvPr>
            <p:ph type="body" sz="quarter" idx="21"/>
          </p:nvPr>
        </p:nvSpPr>
        <p:spPr>
          <a:xfrm>
            <a:off x="0" y="4774372"/>
            <a:ext cx="4456252" cy="1583494"/>
          </a:xfrm>
        </p:spPr>
        <p:txBody>
          <a:bodyPr/>
          <a:lstStyle/>
          <a:p>
            <a:r>
              <a:rPr lang="en-US" dirty="0"/>
              <a:t>Zero-Tolerance Program</a:t>
            </a:r>
            <a:endParaRPr lang="en-US" sz="1800" dirty="0"/>
          </a:p>
          <a:p>
            <a:pPr marL="115971" indent="0">
              <a:buNone/>
            </a:pPr>
            <a:endParaRPr lang="en-US" dirty="0"/>
          </a:p>
        </p:txBody>
      </p:sp>
      <p:sp>
        <p:nvSpPr>
          <p:cNvPr id="5" name="Title 4">
            <a:extLst>
              <a:ext uri="{FF2B5EF4-FFF2-40B4-BE49-F238E27FC236}">
                <a16:creationId xmlns:a16="http://schemas.microsoft.com/office/drawing/2014/main" id="{CDE0CCCD-ADAB-C32D-A876-02B47D413EE7}"/>
              </a:ext>
            </a:extLst>
          </p:cNvPr>
          <p:cNvSpPr>
            <a:spLocks noGrp="1"/>
          </p:cNvSpPr>
          <p:nvPr>
            <p:ph type="title"/>
          </p:nvPr>
        </p:nvSpPr>
        <p:spPr/>
        <p:txBody>
          <a:bodyPr/>
          <a:lstStyle/>
          <a:p>
            <a:r>
              <a:rPr lang="en-US" dirty="0"/>
              <a:t>Prevention Strategies &amp; Controls- Policies &amp; Programs</a:t>
            </a:r>
          </a:p>
        </p:txBody>
      </p:sp>
      <p:pic>
        <p:nvPicPr>
          <p:cNvPr id="7170" name="Picture 2" descr="Employee Assistance Program - Human Resources">
            <a:extLst>
              <a:ext uri="{FF2B5EF4-FFF2-40B4-BE49-F238E27FC236}">
                <a16:creationId xmlns:a16="http://schemas.microsoft.com/office/drawing/2014/main" id="{630DDA1D-FCE9-017F-4FD3-3C66FB877E0F}"/>
              </a:ext>
            </a:extLst>
          </p:cNvPr>
          <p:cNvPicPr>
            <a:picLocks noGrp="1" noChangeAspect="1" noChangeArrowheads="1"/>
          </p:cNvPicPr>
          <p:nvPr>
            <p:ph type="pic" sz="quarter" idx="19"/>
          </p:nvPr>
        </p:nvPicPr>
        <p:blipFill>
          <a:blip r:embed="rId3">
            <a:extLst>
              <a:ext uri="{28A0092B-C50C-407E-A947-70E740481C1C}">
                <a14:useLocalDpi xmlns:a14="http://schemas.microsoft.com/office/drawing/2010/main" val="0"/>
              </a:ext>
            </a:extLst>
          </a:blip>
          <a:srcRect l="9935" r="9935"/>
          <a:stretch>
            <a:fillRect/>
          </a:stretch>
        </p:blipFill>
        <p:spPr bwMode="auto">
          <a:xfrm>
            <a:off x="-3513763" y="624697"/>
            <a:ext cx="3264378" cy="2176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16CCDB-6544-B74B-C154-28B7E714D582}"/>
              </a:ext>
            </a:extLst>
          </p:cNvPr>
          <p:cNvPicPr>
            <a:picLocks noChangeAspect="1"/>
          </p:cNvPicPr>
          <p:nvPr/>
        </p:nvPicPr>
        <p:blipFill>
          <a:blip r:embed="rId4"/>
          <a:stretch>
            <a:fillRect/>
          </a:stretch>
        </p:blipFill>
        <p:spPr>
          <a:xfrm>
            <a:off x="1030394" y="1654714"/>
            <a:ext cx="2483367" cy="2196824"/>
          </a:xfrm>
          <a:prstGeom prst="rect">
            <a:avLst/>
          </a:prstGeom>
        </p:spPr>
      </p:pic>
      <p:sp>
        <p:nvSpPr>
          <p:cNvPr id="9" name="TextBox 8">
            <a:extLst>
              <a:ext uri="{FF2B5EF4-FFF2-40B4-BE49-F238E27FC236}">
                <a16:creationId xmlns:a16="http://schemas.microsoft.com/office/drawing/2014/main" id="{25B8B3EB-D618-F8D9-1E5A-92202E96BC99}"/>
              </a:ext>
            </a:extLst>
          </p:cNvPr>
          <p:cNvSpPr txBox="1"/>
          <p:nvPr/>
        </p:nvSpPr>
        <p:spPr>
          <a:xfrm>
            <a:off x="4456252" y="864807"/>
            <a:ext cx="4687748" cy="5970865"/>
          </a:xfrm>
          <a:prstGeom prst="rect">
            <a:avLst/>
          </a:prstGeom>
          <a:noFill/>
        </p:spPr>
        <p:txBody>
          <a:bodyPr wrap="square" rtlCol="0">
            <a:spAutoFit/>
          </a:bodyPr>
          <a:lstStyle/>
          <a:p>
            <a:pPr marL="0" marR="0" lvl="0" indent="0" algn="ctr" defTabSz="457138"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There are some violations of company policies which may necessitate immediate dismissal.  Some examples of these include, but shall not be limited to:</a:t>
            </a:r>
          </a:p>
          <a:p>
            <a:pPr marL="285750" marR="0" lvl="0" indent="-285750" algn="l" defTabSz="45713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Fighting on company premises.</a:t>
            </a:r>
          </a:p>
          <a:p>
            <a:pPr marL="285750" marR="0" lvl="0" indent="-285750" algn="l" defTabSz="45713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Possession or use of deadly weapons on company property. (Guns, Knives, etc.) </a:t>
            </a:r>
          </a:p>
          <a:p>
            <a:pPr marL="285750" marR="0" lvl="0" indent="-285750" algn="l" defTabSz="45713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Willful damage to company property or to property of others while on company premises or while conducting company business off company premises. </a:t>
            </a:r>
          </a:p>
          <a:p>
            <a:pPr marL="285750" marR="0" lvl="0" indent="-285750" algn="l" defTabSz="45713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Serious violation of safety practices endangering life or health of self or others. </a:t>
            </a:r>
          </a:p>
          <a:p>
            <a:pPr marL="285750" marR="0" lvl="0" indent="-285750" algn="l" defTabSz="45713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Discriminating against or harassing an individual or a group on the basis of race, national origin, color, veteran or military status, religion, age, sex, handicap, or any other quality or characteristic protected by federal, state, or local law. </a:t>
            </a:r>
          </a:p>
          <a:p>
            <a:pPr marL="285750" marR="0" lvl="0" indent="-285750" algn="l" defTabSz="45713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Serious criminal acts, promiscuous or indecent behavior, or other conduct within the facility or while on Company business, which may make an associates’ continued employment not in the best interest of the Company or its associates.</a:t>
            </a:r>
            <a:endParaRPr kumimoji="0" lang="en-US" sz="179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897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17BDF4-59B2-0A19-E0BA-50B27994F4AC}"/>
              </a:ext>
            </a:extLst>
          </p:cNvPr>
          <p:cNvSpPr>
            <a:spLocks noGrp="1"/>
          </p:cNvSpPr>
          <p:nvPr>
            <p:ph type="body" sz="quarter" idx="21"/>
          </p:nvPr>
        </p:nvSpPr>
        <p:spPr>
          <a:xfrm>
            <a:off x="0" y="4774372"/>
            <a:ext cx="4456252" cy="1583494"/>
          </a:xfrm>
        </p:spPr>
        <p:txBody>
          <a:bodyPr/>
          <a:lstStyle/>
          <a:p>
            <a:r>
              <a:rPr lang="en-US" dirty="0"/>
              <a:t>Employee Assistance Program</a:t>
            </a:r>
          </a:p>
          <a:p>
            <a:pPr marL="115971" indent="0">
              <a:lnSpc>
                <a:spcPct val="100000"/>
              </a:lnSpc>
              <a:spcBef>
                <a:spcPts val="0"/>
              </a:spcBef>
              <a:buNone/>
            </a:pPr>
            <a:r>
              <a:rPr lang="en-US" sz="1800" dirty="0"/>
              <a:t>Health Advocate</a:t>
            </a:r>
          </a:p>
          <a:p>
            <a:pPr marL="115971" indent="0">
              <a:lnSpc>
                <a:spcPct val="100000"/>
              </a:lnSpc>
              <a:spcBef>
                <a:spcPts val="0"/>
              </a:spcBef>
              <a:buNone/>
            </a:pPr>
            <a:r>
              <a:rPr lang="en-US" sz="1800" dirty="0"/>
              <a:t>866-799-2728</a:t>
            </a:r>
          </a:p>
          <a:p>
            <a:pPr marL="115971" indent="0">
              <a:lnSpc>
                <a:spcPct val="100000"/>
              </a:lnSpc>
              <a:spcBef>
                <a:spcPts val="0"/>
              </a:spcBef>
              <a:buNone/>
            </a:pPr>
            <a:r>
              <a:rPr lang="en-US" sz="1800" dirty="0"/>
              <a:t>Email: answers@HealthAdvocate.com</a:t>
            </a:r>
          </a:p>
          <a:p>
            <a:pPr marL="115971" indent="0">
              <a:lnSpc>
                <a:spcPct val="100000"/>
              </a:lnSpc>
              <a:spcBef>
                <a:spcPts val="0"/>
              </a:spcBef>
              <a:buNone/>
            </a:pPr>
            <a:r>
              <a:rPr lang="en-US" sz="1800" dirty="0"/>
              <a:t>Web: HealthAdvocate.com/members</a:t>
            </a:r>
          </a:p>
          <a:p>
            <a:pPr marL="115971" indent="0">
              <a:buNone/>
            </a:pPr>
            <a:endParaRPr lang="en-US" dirty="0"/>
          </a:p>
        </p:txBody>
      </p:sp>
      <p:sp>
        <p:nvSpPr>
          <p:cNvPr id="5" name="Title 4">
            <a:extLst>
              <a:ext uri="{FF2B5EF4-FFF2-40B4-BE49-F238E27FC236}">
                <a16:creationId xmlns:a16="http://schemas.microsoft.com/office/drawing/2014/main" id="{CDE0CCCD-ADAB-C32D-A876-02B47D413EE7}"/>
              </a:ext>
            </a:extLst>
          </p:cNvPr>
          <p:cNvSpPr>
            <a:spLocks noGrp="1"/>
          </p:cNvSpPr>
          <p:nvPr>
            <p:ph type="title"/>
          </p:nvPr>
        </p:nvSpPr>
        <p:spPr/>
        <p:txBody>
          <a:bodyPr/>
          <a:lstStyle/>
          <a:p>
            <a:r>
              <a:rPr lang="en-US" dirty="0"/>
              <a:t>Prevention Strategies &amp; Controls- Policies &amp; Programs</a:t>
            </a:r>
          </a:p>
        </p:txBody>
      </p:sp>
      <p:pic>
        <p:nvPicPr>
          <p:cNvPr id="7170" name="Picture 2" descr="Employee Assistance Program - Human Resources">
            <a:extLst>
              <a:ext uri="{FF2B5EF4-FFF2-40B4-BE49-F238E27FC236}">
                <a16:creationId xmlns:a16="http://schemas.microsoft.com/office/drawing/2014/main" id="{630DDA1D-FCE9-017F-4FD3-3C66FB877E0F}"/>
              </a:ext>
            </a:extLst>
          </p:cNvPr>
          <p:cNvPicPr>
            <a:picLocks noGrp="1" noChangeAspect="1" noChangeArrowheads="1"/>
          </p:cNvPicPr>
          <p:nvPr>
            <p:ph type="pic" sz="quarter" idx="19"/>
          </p:nvPr>
        </p:nvPicPr>
        <p:blipFill>
          <a:blip r:embed="rId3">
            <a:extLst>
              <a:ext uri="{28A0092B-C50C-407E-A947-70E740481C1C}">
                <a14:useLocalDpi xmlns:a14="http://schemas.microsoft.com/office/drawing/2010/main" val="0"/>
              </a:ext>
            </a:extLst>
          </a:blip>
          <a:srcRect l="9935" r="9935"/>
          <a:stretch>
            <a:fillRect/>
          </a:stretch>
        </p:blipFill>
        <p:spPr bwMode="auto">
          <a:xfrm>
            <a:off x="513708" y="2083628"/>
            <a:ext cx="3264378" cy="217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98A9E8-5BA6-9C6B-5F5D-F65B7406E0B9}"/>
              </a:ext>
            </a:extLst>
          </p:cNvPr>
          <p:cNvPicPr>
            <a:picLocks noChangeAspect="1"/>
          </p:cNvPicPr>
          <p:nvPr/>
        </p:nvPicPr>
        <p:blipFill>
          <a:blip r:embed="rId4"/>
          <a:stretch>
            <a:fillRect/>
          </a:stretch>
        </p:blipFill>
        <p:spPr>
          <a:xfrm>
            <a:off x="4800765" y="1116173"/>
            <a:ext cx="4040472" cy="5241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3623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window&#10;&#10;Description generated with high confidence">
            <a:extLst>
              <a:ext uri="{FF2B5EF4-FFF2-40B4-BE49-F238E27FC236}">
                <a16:creationId xmlns:a16="http://schemas.microsoft.com/office/drawing/2014/main" id="{CCC8816A-589D-4F57-8B46-BBB98E88B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331" y="790900"/>
            <a:ext cx="5485669" cy="6067099"/>
          </a:xfrm>
          <a:prstGeom prst="rect">
            <a:avLst/>
          </a:prstGeom>
        </p:spPr>
      </p:pic>
      <p:sp>
        <p:nvSpPr>
          <p:cNvPr id="4" name="Text Placeholder 3">
            <a:extLst>
              <a:ext uri="{FF2B5EF4-FFF2-40B4-BE49-F238E27FC236}">
                <a16:creationId xmlns:a16="http://schemas.microsoft.com/office/drawing/2014/main" id="{4B770F08-EBA7-4F32-9F8E-5B736B6E7D37}"/>
              </a:ext>
            </a:extLst>
          </p:cNvPr>
          <p:cNvSpPr>
            <a:spLocks noGrp="1"/>
          </p:cNvSpPr>
          <p:nvPr>
            <p:ph type="body" sz="quarter" idx="28"/>
          </p:nvPr>
        </p:nvSpPr>
        <p:spPr/>
        <p:txBody>
          <a:bodyPr/>
          <a:lstStyle/>
          <a:p>
            <a:r>
              <a:rPr lang="en-US" dirty="0"/>
              <a:t>Workplace Security: What You Can Do</a:t>
            </a:r>
          </a:p>
        </p:txBody>
      </p:sp>
      <p:sp>
        <p:nvSpPr>
          <p:cNvPr id="18" name="Rectangle 17">
            <a:extLst>
              <a:ext uri="{FF2B5EF4-FFF2-40B4-BE49-F238E27FC236}">
                <a16:creationId xmlns:a16="http://schemas.microsoft.com/office/drawing/2014/main" id="{2FA6B10E-56DD-4383-A7D9-4D4D100387E8}"/>
              </a:ext>
            </a:extLst>
          </p:cNvPr>
          <p:cNvSpPr/>
          <p:nvPr/>
        </p:nvSpPr>
        <p:spPr>
          <a:xfrm>
            <a:off x="0" y="790901"/>
            <a:ext cx="3848100" cy="60670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7FC3F3F-36D7-4DB0-B4DE-08814A0ED90B}"/>
              </a:ext>
            </a:extLst>
          </p:cNvPr>
          <p:cNvSpPr txBox="1"/>
          <p:nvPr/>
        </p:nvSpPr>
        <p:spPr>
          <a:xfrm>
            <a:off x="385008" y="1515979"/>
            <a:ext cx="3164305" cy="759182"/>
          </a:xfrm>
          <a:prstGeom prst="rect">
            <a:avLst/>
          </a:prstGeom>
          <a:noFill/>
        </p:spPr>
        <p:txBody>
          <a:bodyPr wrap="square" rtlCol="0">
            <a:spAutoFit/>
          </a:bodyPr>
          <a:lstStyle/>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Report suspicious individuals/activities</a:t>
            </a:r>
          </a:p>
        </p:txBody>
      </p:sp>
    </p:spTree>
    <p:custDataLst>
      <p:tags r:id="rId1"/>
    </p:custDataLst>
    <p:extLst>
      <p:ext uri="{BB962C8B-B14F-4D97-AF65-F5344CB8AC3E}">
        <p14:creationId xmlns:p14="http://schemas.microsoft.com/office/powerpoint/2010/main" val="223021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looking at a computer&#10;&#10;Description generated with very high confidence">
            <a:extLst>
              <a:ext uri="{FF2B5EF4-FFF2-40B4-BE49-F238E27FC236}">
                <a16:creationId xmlns:a16="http://schemas.microsoft.com/office/drawing/2014/main" id="{A78EDE86-E7CC-40E3-9411-7604A2B481A7}"/>
              </a:ext>
            </a:extLst>
          </p:cNvPr>
          <p:cNvPicPr>
            <a:picLocks noChangeAspect="1"/>
          </p:cNvPicPr>
          <p:nvPr/>
        </p:nvPicPr>
        <p:blipFill rotWithShape="1">
          <a:blip r:embed="rId4">
            <a:extLst>
              <a:ext uri="{28A0092B-C50C-407E-A947-70E740481C1C}">
                <a14:useLocalDpi xmlns:a14="http://schemas.microsoft.com/office/drawing/2010/main" val="0"/>
              </a:ext>
            </a:extLst>
          </a:blip>
          <a:srcRect r="2645"/>
          <a:stretch/>
        </p:blipFill>
        <p:spPr>
          <a:xfrm>
            <a:off x="3533925" y="790901"/>
            <a:ext cx="5610075" cy="6067098"/>
          </a:xfrm>
          <a:prstGeom prst="rect">
            <a:avLst/>
          </a:prstGeom>
        </p:spPr>
      </p:pic>
      <p:sp>
        <p:nvSpPr>
          <p:cNvPr id="4" name="Text Placeholder 3">
            <a:extLst>
              <a:ext uri="{FF2B5EF4-FFF2-40B4-BE49-F238E27FC236}">
                <a16:creationId xmlns:a16="http://schemas.microsoft.com/office/drawing/2014/main" id="{4B770F08-EBA7-4F32-9F8E-5B736B6E7D37}"/>
              </a:ext>
            </a:extLst>
          </p:cNvPr>
          <p:cNvSpPr>
            <a:spLocks noGrp="1"/>
          </p:cNvSpPr>
          <p:nvPr>
            <p:ph type="body" sz="quarter" idx="28"/>
          </p:nvPr>
        </p:nvSpPr>
        <p:spPr/>
        <p:txBody>
          <a:bodyPr/>
          <a:lstStyle/>
          <a:p>
            <a:r>
              <a:rPr lang="en-US" dirty="0"/>
              <a:t>Workplace Security: What You Can Do</a:t>
            </a:r>
          </a:p>
        </p:txBody>
      </p:sp>
      <p:sp>
        <p:nvSpPr>
          <p:cNvPr id="18" name="Rectangle 17">
            <a:extLst>
              <a:ext uri="{FF2B5EF4-FFF2-40B4-BE49-F238E27FC236}">
                <a16:creationId xmlns:a16="http://schemas.microsoft.com/office/drawing/2014/main" id="{2FA6B10E-56DD-4383-A7D9-4D4D100387E8}"/>
              </a:ext>
            </a:extLst>
          </p:cNvPr>
          <p:cNvSpPr/>
          <p:nvPr/>
        </p:nvSpPr>
        <p:spPr>
          <a:xfrm>
            <a:off x="0" y="790901"/>
            <a:ext cx="3848100" cy="60670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7FC3F3F-36D7-4DB0-B4DE-08814A0ED90B}"/>
              </a:ext>
            </a:extLst>
          </p:cNvPr>
          <p:cNvSpPr txBox="1"/>
          <p:nvPr/>
        </p:nvSpPr>
        <p:spPr>
          <a:xfrm>
            <a:off x="385008" y="1515979"/>
            <a:ext cx="3164305" cy="1208023"/>
          </a:xfrm>
          <a:prstGeom prst="rect">
            <a:avLst/>
          </a:prstGeom>
          <a:noFill/>
        </p:spPr>
        <p:txBody>
          <a:bodyPr wrap="square" rtlCol="0">
            <a:spAutoFit/>
          </a:bodyPr>
          <a:lstStyle/>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Report suspicious individuals/activities</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Visitor sign-in/escort</a:t>
            </a:r>
          </a:p>
        </p:txBody>
      </p:sp>
    </p:spTree>
    <p:custDataLst>
      <p:tags r:id="rId1"/>
    </p:custDataLst>
    <p:extLst>
      <p:ext uri="{BB962C8B-B14F-4D97-AF65-F5344CB8AC3E}">
        <p14:creationId xmlns:p14="http://schemas.microsoft.com/office/powerpoint/2010/main" val="288525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770F08-EBA7-4F32-9F8E-5B736B6E7D37}"/>
              </a:ext>
            </a:extLst>
          </p:cNvPr>
          <p:cNvSpPr>
            <a:spLocks noGrp="1"/>
          </p:cNvSpPr>
          <p:nvPr>
            <p:ph type="body" sz="quarter" idx="28"/>
          </p:nvPr>
        </p:nvSpPr>
        <p:spPr/>
        <p:txBody>
          <a:bodyPr/>
          <a:lstStyle/>
          <a:p>
            <a:r>
              <a:rPr lang="en-US" dirty="0"/>
              <a:t>Workplace Security: What You Can Do</a:t>
            </a:r>
          </a:p>
        </p:txBody>
      </p:sp>
      <p:sp>
        <p:nvSpPr>
          <p:cNvPr id="18" name="Rectangle 17">
            <a:extLst>
              <a:ext uri="{FF2B5EF4-FFF2-40B4-BE49-F238E27FC236}">
                <a16:creationId xmlns:a16="http://schemas.microsoft.com/office/drawing/2014/main" id="{2FA6B10E-56DD-4383-A7D9-4D4D100387E8}"/>
              </a:ext>
            </a:extLst>
          </p:cNvPr>
          <p:cNvSpPr/>
          <p:nvPr/>
        </p:nvSpPr>
        <p:spPr>
          <a:xfrm>
            <a:off x="0" y="790901"/>
            <a:ext cx="3848100" cy="60670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7FC3F3F-36D7-4DB0-B4DE-08814A0ED90B}"/>
              </a:ext>
            </a:extLst>
          </p:cNvPr>
          <p:cNvSpPr txBox="1"/>
          <p:nvPr/>
        </p:nvSpPr>
        <p:spPr>
          <a:xfrm>
            <a:off x="385008" y="1515979"/>
            <a:ext cx="3164305" cy="1656864"/>
          </a:xfrm>
          <a:prstGeom prst="rect">
            <a:avLst/>
          </a:prstGeom>
          <a:noFill/>
        </p:spPr>
        <p:txBody>
          <a:bodyPr wrap="square" rtlCol="0">
            <a:spAutoFit/>
          </a:bodyPr>
          <a:lstStyle/>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Report suspicious individuals/activities</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Visitor sign-in/escort</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Wear ID</a:t>
            </a:r>
          </a:p>
        </p:txBody>
      </p:sp>
      <p:pic>
        <p:nvPicPr>
          <p:cNvPr id="3" name="Picture 2" descr="A person talking on a cell phone&#10;&#10;Description generated with high confidence">
            <a:extLst>
              <a:ext uri="{FF2B5EF4-FFF2-40B4-BE49-F238E27FC236}">
                <a16:creationId xmlns:a16="http://schemas.microsoft.com/office/drawing/2014/main" id="{9DACB5CB-303A-4048-B323-82965BB21276}"/>
              </a:ext>
            </a:extLst>
          </p:cNvPr>
          <p:cNvPicPr>
            <a:picLocks noChangeAspect="1"/>
          </p:cNvPicPr>
          <p:nvPr/>
        </p:nvPicPr>
        <p:blipFill rotWithShape="1">
          <a:blip r:embed="rId4">
            <a:extLst>
              <a:ext uri="{28A0092B-C50C-407E-A947-70E740481C1C}">
                <a14:useLocalDpi xmlns:a14="http://schemas.microsoft.com/office/drawing/2010/main" val="0"/>
              </a:ext>
            </a:extLst>
          </a:blip>
          <a:srcRect r="7613"/>
          <a:stretch/>
        </p:blipFill>
        <p:spPr>
          <a:xfrm>
            <a:off x="3848099" y="783348"/>
            <a:ext cx="5295901" cy="6074652"/>
          </a:xfrm>
          <a:prstGeom prst="rect">
            <a:avLst/>
          </a:prstGeom>
        </p:spPr>
      </p:pic>
    </p:spTree>
    <p:custDataLst>
      <p:tags r:id="rId1"/>
    </p:custDataLst>
    <p:extLst>
      <p:ext uri="{BB962C8B-B14F-4D97-AF65-F5344CB8AC3E}">
        <p14:creationId xmlns:p14="http://schemas.microsoft.com/office/powerpoint/2010/main" val="32106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animEffect transition="in" filter="fade">
                                      <p:cBhvr>
                                        <p:cTn id="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ite wall&#10;&#10;Description generated with high confidence">
            <a:extLst>
              <a:ext uri="{FF2B5EF4-FFF2-40B4-BE49-F238E27FC236}">
                <a16:creationId xmlns:a16="http://schemas.microsoft.com/office/drawing/2014/main" id="{9CD6A649-13CF-4341-BD13-E62A3A121D72}"/>
              </a:ext>
            </a:extLst>
          </p:cNvPr>
          <p:cNvPicPr>
            <a:picLocks noChangeAspect="1"/>
          </p:cNvPicPr>
          <p:nvPr/>
        </p:nvPicPr>
        <p:blipFill rotWithShape="1">
          <a:blip r:embed="rId4">
            <a:extLst>
              <a:ext uri="{28A0092B-C50C-407E-A947-70E740481C1C}">
                <a14:useLocalDpi xmlns:a14="http://schemas.microsoft.com/office/drawing/2010/main" val="0"/>
              </a:ext>
            </a:extLst>
          </a:blip>
          <a:srcRect r="17692"/>
          <a:stretch/>
        </p:blipFill>
        <p:spPr>
          <a:xfrm>
            <a:off x="3682999" y="790900"/>
            <a:ext cx="5461001" cy="6067099"/>
          </a:xfrm>
          <a:prstGeom prst="rect">
            <a:avLst/>
          </a:prstGeom>
        </p:spPr>
      </p:pic>
      <p:sp>
        <p:nvSpPr>
          <p:cNvPr id="4" name="Text Placeholder 3">
            <a:extLst>
              <a:ext uri="{FF2B5EF4-FFF2-40B4-BE49-F238E27FC236}">
                <a16:creationId xmlns:a16="http://schemas.microsoft.com/office/drawing/2014/main" id="{4B770F08-EBA7-4F32-9F8E-5B736B6E7D37}"/>
              </a:ext>
            </a:extLst>
          </p:cNvPr>
          <p:cNvSpPr>
            <a:spLocks noGrp="1"/>
          </p:cNvSpPr>
          <p:nvPr>
            <p:ph type="body" sz="quarter" idx="28"/>
          </p:nvPr>
        </p:nvSpPr>
        <p:spPr/>
        <p:txBody>
          <a:bodyPr/>
          <a:lstStyle/>
          <a:p>
            <a:r>
              <a:rPr lang="en-US" dirty="0"/>
              <a:t>Workplace Security: What You Can Do</a:t>
            </a:r>
          </a:p>
        </p:txBody>
      </p:sp>
      <p:sp>
        <p:nvSpPr>
          <p:cNvPr id="18" name="Rectangle 17">
            <a:extLst>
              <a:ext uri="{FF2B5EF4-FFF2-40B4-BE49-F238E27FC236}">
                <a16:creationId xmlns:a16="http://schemas.microsoft.com/office/drawing/2014/main" id="{2FA6B10E-56DD-4383-A7D9-4D4D100387E8}"/>
              </a:ext>
            </a:extLst>
          </p:cNvPr>
          <p:cNvSpPr/>
          <p:nvPr/>
        </p:nvSpPr>
        <p:spPr>
          <a:xfrm>
            <a:off x="0" y="790901"/>
            <a:ext cx="3848100" cy="60670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7FC3F3F-36D7-4DB0-B4DE-08814A0ED90B}"/>
              </a:ext>
            </a:extLst>
          </p:cNvPr>
          <p:cNvSpPr txBox="1"/>
          <p:nvPr/>
        </p:nvSpPr>
        <p:spPr>
          <a:xfrm>
            <a:off x="385008" y="1515979"/>
            <a:ext cx="3164305" cy="2105705"/>
          </a:xfrm>
          <a:prstGeom prst="rect">
            <a:avLst/>
          </a:prstGeom>
          <a:noFill/>
        </p:spPr>
        <p:txBody>
          <a:bodyPr wrap="square" rtlCol="0">
            <a:spAutoFit/>
          </a:bodyPr>
          <a:lstStyle/>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Report suspicious individuals/activities</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Visitor sign-in/escort</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Wear ID</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Secure valuables </a:t>
            </a:r>
          </a:p>
        </p:txBody>
      </p:sp>
    </p:spTree>
    <p:custDataLst>
      <p:tags r:id="rId1"/>
    </p:custDataLst>
    <p:extLst>
      <p:ext uri="{BB962C8B-B14F-4D97-AF65-F5344CB8AC3E}">
        <p14:creationId xmlns:p14="http://schemas.microsoft.com/office/powerpoint/2010/main" val="192683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animEffect transition="in" filter="fade">
                                      <p:cBhvr>
                                        <p:cTn id="7"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770F08-EBA7-4F32-9F8E-5B736B6E7D37}"/>
              </a:ext>
            </a:extLst>
          </p:cNvPr>
          <p:cNvSpPr>
            <a:spLocks noGrp="1"/>
          </p:cNvSpPr>
          <p:nvPr>
            <p:ph type="body" sz="quarter" idx="28"/>
          </p:nvPr>
        </p:nvSpPr>
        <p:spPr/>
        <p:txBody>
          <a:bodyPr/>
          <a:lstStyle/>
          <a:p>
            <a:r>
              <a:rPr lang="en-US" dirty="0"/>
              <a:t>Workplace Security: What You Can Do</a:t>
            </a:r>
          </a:p>
        </p:txBody>
      </p:sp>
      <p:sp>
        <p:nvSpPr>
          <p:cNvPr id="18" name="Rectangle 17">
            <a:extLst>
              <a:ext uri="{FF2B5EF4-FFF2-40B4-BE49-F238E27FC236}">
                <a16:creationId xmlns:a16="http://schemas.microsoft.com/office/drawing/2014/main" id="{2FA6B10E-56DD-4383-A7D9-4D4D100387E8}"/>
              </a:ext>
            </a:extLst>
          </p:cNvPr>
          <p:cNvSpPr/>
          <p:nvPr/>
        </p:nvSpPr>
        <p:spPr>
          <a:xfrm>
            <a:off x="0" y="790901"/>
            <a:ext cx="3848100" cy="60670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7FC3F3F-36D7-4DB0-B4DE-08814A0ED90B}"/>
              </a:ext>
            </a:extLst>
          </p:cNvPr>
          <p:cNvSpPr txBox="1"/>
          <p:nvPr/>
        </p:nvSpPr>
        <p:spPr>
          <a:xfrm>
            <a:off x="385008" y="1515979"/>
            <a:ext cx="3164305" cy="2887970"/>
          </a:xfrm>
          <a:prstGeom prst="rect">
            <a:avLst/>
          </a:prstGeom>
          <a:noFill/>
        </p:spPr>
        <p:txBody>
          <a:bodyPr wrap="square" rtlCol="0">
            <a:spAutoFit/>
          </a:bodyPr>
          <a:lstStyle/>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Report suspicious individuals/activities</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Visitor sign-in/escort</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Wear ID</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Secure valuables </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Report security breaches</a:t>
            </a:r>
          </a:p>
        </p:txBody>
      </p:sp>
      <p:pic>
        <p:nvPicPr>
          <p:cNvPr id="5" name="Picture 4" descr="A wooden door&#10;&#10;Description generated with high confidence">
            <a:extLst>
              <a:ext uri="{FF2B5EF4-FFF2-40B4-BE49-F238E27FC236}">
                <a16:creationId xmlns:a16="http://schemas.microsoft.com/office/drawing/2014/main" id="{8B7ACBDC-BEB9-4E04-AC03-E8F1D39BA863}"/>
              </a:ext>
            </a:extLst>
          </p:cNvPr>
          <p:cNvPicPr>
            <a:picLocks noChangeAspect="1"/>
          </p:cNvPicPr>
          <p:nvPr/>
        </p:nvPicPr>
        <p:blipFill rotWithShape="1">
          <a:blip r:embed="rId4">
            <a:extLst>
              <a:ext uri="{28A0092B-C50C-407E-A947-70E740481C1C}">
                <a14:useLocalDpi xmlns:a14="http://schemas.microsoft.com/office/drawing/2010/main" val="0"/>
              </a:ext>
            </a:extLst>
          </a:blip>
          <a:srcRect b="3587"/>
          <a:stretch/>
        </p:blipFill>
        <p:spPr>
          <a:xfrm>
            <a:off x="3848100" y="790901"/>
            <a:ext cx="5295900" cy="6067100"/>
          </a:xfrm>
          <a:prstGeom prst="rect">
            <a:avLst/>
          </a:prstGeom>
        </p:spPr>
      </p:pic>
    </p:spTree>
    <p:custDataLst>
      <p:tags r:id="rId1"/>
    </p:custDataLst>
    <p:extLst>
      <p:ext uri="{BB962C8B-B14F-4D97-AF65-F5344CB8AC3E}">
        <p14:creationId xmlns:p14="http://schemas.microsoft.com/office/powerpoint/2010/main" val="30186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4" end="4"/>
                                            </p:txEl>
                                          </p:spTgt>
                                        </p:tgtEl>
                                        <p:attrNameLst>
                                          <p:attrName>style.visibility</p:attrName>
                                        </p:attrNameLst>
                                      </p:cBhvr>
                                      <p:to>
                                        <p:strVal val="visible"/>
                                      </p:to>
                                    </p:set>
                                    <p:animEffect transition="in" filter="fade">
                                      <p:cBhvr>
                                        <p:cTn id="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926BCD1-A70B-481E-AAFD-35D0D07025E0}"/>
              </a:ext>
            </a:extLst>
          </p:cNvPr>
          <p:cNvSpPr>
            <a:spLocks noGrp="1"/>
          </p:cNvSpPr>
          <p:nvPr>
            <p:ph type="body" sz="quarter" idx="17"/>
          </p:nvPr>
        </p:nvSpPr>
        <p:spPr>
          <a:xfrm>
            <a:off x="0" y="762000"/>
            <a:ext cx="3084576" cy="1490472"/>
          </a:xfrm>
          <a:solidFill>
            <a:srgbClr val="002060"/>
          </a:solidFill>
        </p:spPr>
        <p:txBody>
          <a:bodyPr/>
          <a:lstStyle/>
          <a:p>
            <a:r>
              <a:rPr lang="en-US" dirty="0"/>
              <a:t>TYPE 1</a:t>
            </a:r>
          </a:p>
        </p:txBody>
      </p:sp>
      <p:sp>
        <p:nvSpPr>
          <p:cNvPr id="9" name="Text Placeholder 8">
            <a:extLst>
              <a:ext uri="{FF2B5EF4-FFF2-40B4-BE49-F238E27FC236}">
                <a16:creationId xmlns:a16="http://schemas.microsoft.com/office/drawing/2014/main" id="{58738B67-A690-4B5D-A328-31CC2388E4F2}"/>
              </a:ext>
            </a:extLst>
          </p:cNvPr>
          <p:cNvSpPr>
            <a:spLocks noGrp="1"/>
          </p:cNvSpPr>
          <p:nvPr>
            <p:ph type="body" sz="quarter" idx="18"/>
          </p:nvPr>
        </p:nvSpPr>
        <p:spPr>
          <a:xfrm>
            <a:off x="0" y="2296924"/>
            <a:ext cx="3084576" cy="1490472"/>
          </a:xfrm>
        </p:spPr>
        <p:txBody>
          <a:bodyPr/>
          <a:lstStyle/>
          <a:p>
            <a:r>
              <a:rPr lang="en-US" dirty="0"/>
              <a:t>TYPE 2</a:t>
            </a:r>
          </a:p>
        </p:txBody>
      </p:sp>
      <p:sp>
        <p:nvSpPr>
          <p:cNvPr id="10" name="Text Placeholder 9">
            <a:extLst>
              <a:ext uri="{FF2B5EF4-FFF2-40B4-BE49-F238E27FC236}">
                <a16:creationId xmlns:a16="http://schemas.microsoft.com/office/drawing/2014/main" id="{0A2A7C1D-F07D-46F5-A8F5-515A05030680}"/>
              </a:ext>
            </a:extLst>
          </p:cNvPr>
          <p:cNvSpPr>
            <a:spLocks noGrp="1"/>
          </p:cNvSpPr>
          <p:nvPr>
            <p:ph type="body" sz="quarter" idx="20"/>
          </p:nvPr>
        </p:nvSpPr>
        <p:spPr>
          <a:xfrm>
            <a:off x="-3471" y="3831848"/>
            <a:ext cx="3084576" cy="1490472"/>
          </a:xfrm>
        </p:spPr>
        <p:txBody>
          <a:bodyPr/>
          <a:lstStyle/>
          <a:p>
            <a:r>
              <a:rPr lang="en-US" dirty="0"/>
              <a:t>TYPE 3</a:t>
            </a:r>
          </a:p>
        </p:txBody>
      </p:sp>
      <p:sp>
        <p:nvSpPr>
          <p:cNvPr id="11" name="Text Placeholder 10">
            <a:extLst>
              <a:ext uri="{FF2B5EF4-FFF2-40B4-BE49-F238E27FC236}">
                <a16:creationId xmlns:a16="http://schemas.microsoft.com/office/drawing/2014/main" id="{12B1A828-1148-48BB-9EF5-2E623EECC5E0}"/>
              </a:ext>
            </a:extLst>
          </p:cNvPr>
          <p:cNvSpPr>
            <a:spLocks noGrp="1"/>
          </p:cNvSpPr>
          <p:nvPr>
            <p:ph type="body" sz="quarter" idx="21"/>
          </p:nvPr>
        </p:nvSpPr>
        <p:spPr>
          <a:xfrm>
            <a:off x="-3471" y="5366772"/>
            <a:ext cx="3084576" cy="1490472"/>
          </a:xfrm>
        </p:spPr>
        <p:txBody>
          <a:bodyPr/>
          <a:lstStyle/>
          <a:p>
            <a:r>
              <a:rPr lang="en-US" dirty="0"/>
              <a:t>TYPE 4</a:t>
            </a:r>
          </a:p>
        </p:txBody>
      </p:sp>
      <p:sp>
        <p:nvSpPr>
          <p:cNvPr id="6" name="Title 5">
            <a:extLst>
              <a:ext uri="{FF2B5EF4-FFF2-40B4-BE49-F238E27FC236}">
                <a16:creationId xmlns:a16="http://schemas.microsoft.com/office/drawing/2014/main" id="{AA8FF401-9644-428D-8238-F8ABEF62CE60}"/>
              </a:ext>
            </a:extLst>
          </p:cNvPr>
          <p:cNvSpPr>
            <a:spLocks noGrp="1"/>
          </p:cNvSpPr>
          <p:nvPr>
            <p:ph type="title"/>
          </p:nvPr>
        </p:nvSpPr>
        <p:spPr/>
        <p:txBody>
          <a:bodyPr/>
          <a:lstStyle/>
          <a:p>
            <a:r>
              <a:rPr lang="en-US" dirty="0"/>
              <a:t>4 Types of Workplace Violence</a:t>
            </a:r>
          </a:p>
        </p:txBody>
      </p:sp>
      <p:pic>
        <p:nvPicPr>
          <p:cNvPr id="5" name="Picture Placeholder 4" descr="A person standing in front of a computer&#10;&#10;Description generated with very high confidence">
            <a:extLst>
              <a:ext uri="{FF2B5EF4-FFF2-40B4-BE49-F238E27FC236}">
                <a16:creationId xmlns:a16="http://schemas.microsoft.com/office/drawing/2014/main" id="{D9D304F9-E5E6-4B26-9B30-8BF7760B3598}"/>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512" r="4512"/>
          <a:stretch>
            <a:fillRect/>
          </a:stretch>
        </p:blipFill>
        <p:spPr>
          <a:xfrm>
            <a:off x="3081106" y="762000"/>
            <a:ext cx="6062895" cy="6096000"/>
          </a:xfrm>
        </p:spPr>
      </p:pic>
      <p:sp>
        <p:nvSpPr>
          <p:cNvPr id="12" name="TextBox 11">
            <a:extLst>
              <a:ext uri="{FF2B5EF4-FFF2-40B4-BE49-F238E27FC236}">
                <a16:creationId xmlns:a16="http://schemas.microsoft.com/office/drawing/2014/main" id="{A4B21CB7-527E-4DBB-B0B4-36AE247E86A7}"/>
              </a:ext>
            </a:extLst>
          </p:cNvPr>
          <p:cNvSpPr txBox="1"/>
          <p:nvPr/>
        </p:nvSpPr>
        <p:spPr>
          <a:xfrm>
            <a:off x="3081105" y="6400800"/>
            <a:ext cx="6062896" cy="461665"/>
          </a:xfrm>
          <a:prstGeom prst="rect">
            <a:avLst/>
          </a:prstGeom>
          <a:solidFill>
            <a:schemeClr val="bg1">
              <a:lumMod val="75000"/>
              <a:alpha val="60000"/>
            </a:schemeClr>
          </a:solidFill>
        </p:spPr>
        <p:txBody>
          <a:bodyPr wrap="square" rtlCol="0">
            <a:spAutoFit/>
          </a:bodyP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Criminal Intent- No business relationship</a:t>
            </a:r>
          </a:p>
        </p:txBody>
      </p:sp>
    </p:spTree>
    <p:custDataLst>
      <p:tags r:id="rId1"/>
    </p:custDataLst>
    <p:extLst>
      <p:ext uri="{BB962C8B-B14F-4D97-AF65-F5344CB8AC3E}">
        <p14:creationId xmlns:p14="http://schemas.microsoft.com/office/powerpoint/2010/main" val="2625109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ag&#10;&#10;Description generated with very high confidence">
            <a:extLst>
              <a:ext uri="{FF2B5EF4-FFF2-40B4-BE49-F238E27FC236}">
                <a16:creationId xmlns:a16="http://schemas.microsoft.com/office/drawing/2014/main" id="{146F93DB-C944-418A-9AF7-87EAD54FCEA4}"/>
              </a:ext>
            </a:extLst>
          </p:cNvPr>
          <p:cNvPicPr>
            <a:picLocks noChangeAspect="1"/>
          </p:cNvPicPr>
          <p:nvPr/>
        </p:nvPicPr>
        <p:blipFill rotWithShape="1">
          <a:blip r:embed="rId4">
            <a:extLst>
              <a:ext uri="{28A0092B-C50C-407E-A947-70E740481C1C}">
                <a14:useLocalDpi xmlns:a14="http://schemas.microsoft.com/office/drawing/2010/main" val="0"/>
              </a:ext>
            </a:extLst>
          </a:blip>
          <a:srcRect t="5880" r="15293"/>
          <a:stretch/>
        </p:blipFill>
        <p:spPr>
          <a:xfrm>
            <a:off x="3827708" y="723900"/>
            <a:ext cx="5316292" cy="6134100"/>
          </a:xfrm>
          <a:prstGeom prst="rect">
            <a:avLst/>
          </a:prstGeom>
        </p:spPr>
      </p:pic>
      <p:sp>
        <p:nvSpPr>
          <p:cNvPr id="4" name="Title 3">
            <a:extLst>
              <a:ext uri="{FF2B5EF4-FFF2-40B4-BE49-F238E27FC236}">
                <a16:creationId xmlns:a16="http://schemas.microsoft.com/office/drawing/2014/main" id="{ABF9D7ED-09C8-4A17-9BD9-7C56E65507CD}"/>
              </a:ext>
            </a:extLst>
          </p:cNvPr>
          <p:cNvSpPr>
            <a:spLocks noGrp="1"/>
          </p:cNvSpPr>
          <p:nvPr>
            <p:ph type="title"/>
          </p:nvPr>
        </p:nvSpPr>
        <p:spPr/>
        <p:txBody>
          <a:bodyPr/>
          <a:lstStyle/>
          <a:p>
            <a:r>
              <a:rPr lang="en-US" dirty="0"/>
              <a:t>Workplace Security: What You Can Do</a:t>
            </a:r>
          </a:p>
        </p:txBody>
      </p:sp>
      <p:sp>
        <p:nvSpPr>
          <p:cNvPr id="9" name="TextBox 8">
            <a:extLst>
              <a:ext uri="{FF2B5EF4-FFF2-40B4-BE49-F238E27FC236}">
                <a16:creationId xmlns:a16="http://schemas.microsoft.com/office/drawing/2014/main" id="{CF650C9F-9EFC-464C-8C2D-D8836AF0C3A1}"/>
              </a:ext>
            </a:extLst>
          </p:cNvPr>
          <p:cNvSpPr txBox="1"/>
          <p:nvPr/>
        </p:nvSpPr>
        <p:spPr>
          <a:xfrm>
            <a:off x="385008" y="1515979"/>
            <a:ext cx="3164305" cy="3336811"/>
          </a:xfrm>
          <a:prstGeom prst="rect">
            <a:avLst/>
          </a:prstGeom>
          <a:noFill/>
        </p:spPr>
        <p:txBody>
          <a:bodyPr wrap="square" rtlCol="0">
            <a:spAutoFit/>
          </a:bodyPr>
          <a:lstStyle/>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Report suspicious individuals/activities</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Visitor sign-in/escort</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Wear ID</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Secure valuables </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Report security breaches</a:t>
            </a:r>
          </a:p>
          <a:p>
            <a:pPr marL="349250" marR="0" lvl="0" indent="-180975" algn="l" defTabSz="457138" rtl="0" eaLnBrk="1" fontAlgn="auto" latinLnBrk="0" hangingPunct="1">
              <a:lnSpc>
                <a:spcPts val="26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Use danger signal</a:t>
            </a:r>
          </a:p>
        </p:txBody>
      </p:sp>
    </p:spTree>
    <p:custDataLst>
      <p:tags r:id="rId1"/>
    </p:custDataLst>
    <p:extLst>
      <p:ext uri="{BB962C8B-B14F-4D97-AF65-F5344CB8AC3E}">
        <p14:creationId xmlns:p14="http://schemas.microsoft.com/office/powerpoint/2010/main" val="249783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61FB79-184F-4A00-A6AE-1BB9FD54BF17}"/>
              </a:ext>
            </a:extLst>
          </p:cNvPr>
          <p:cNvSpPr>
            <a:spLocks noGrp="1"/>
          </p:cNvSpPr>
          <p:nvPr>
            <p:ph type="body" sz="quarter" idx="10"/>
          </p:nvPr>
        </p:nvSpPr>
        <p:spPr>
          <a:xfrm>
            <a:off x="0" y="5764695"/>
            <a:ext cx="9144000" cy="1093305"/>
          </a:xfrm>
        </p:spPr>
        <p:txBody>
          <a:bodyPr/>
          <a:lstStyle/>
          <a:p>
            <a:r>
              <a:rPr lang="en-US" sz="2400" dirty="0"/>
              <a:t>Alert others when working abnormal hours</a:t>
            </a:r>
          </a:p>
        </p:txBody>
      </p:sp>
      <p:pic>
        <p:nvPicPr>
          <p:cNvPr id="6" name="Picture Placeholder 5" descr="A tall building in a city&#10;&#10;Description generated with very high confidence">
            <a:extLst>
              <a:ext uri="{FF2B5EF4-FFF2-40B4-BE49-F238E27FC236}">
                <a16:creationId xmlns:a16="http://schemas.microsoft.com/office/drawing/2014/main" id="{0B9C822C-AC10-41B7-BA40-AF17FE950A9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7900" b="7900"/>
          <a:stretch>
            <a:fillRect/>
          </a:stretch>
        </p:blipFill>
        <p:spPr/>
      </p:pic>
      <p:sp>
        <p:nvSpPr>
          <p:cNvPr id="4" name="Title 3">
            <a:extLst>
              <a:ext uri="{FF2B5EF4-FFF2-40B4-BE49-F238E27FC236}">
                <a16:creationId xmlns:a16="http://schemas.microsoft.com/office/drawing/2014/main" id="{F8940AC5-1377-4BB8-A664-4F26F9985ADD}"/>
              </a:ext>
            </a:extLst>
          </p:cNvPr>
          <p:cNvSpPr>
            <a:spLocks noGrp="1"/>
          </p:cNvSpPr>
          <p:nvPr>
            <p:ph type="title"/>
          </p:nvPr>
        </p:nvSpPr>
        <p:spPr/>
        <p:txBody>
          <a:bodyPr/>
          <a:lstStyle/>
          <a:p>
            <a:r>
              <a:rPr lang="en-US" dirty="0"/>
              <a:t>Safety After Hours</a:t>
            </a:r>
          </a:p>
        </p:txBody>
      </p:sp>
    </p:spTree>
    <p:custDataLst>
      <p:tags r:id="rId1"/>
    </p:custDataLst>
    <p:extLst>
      <p:ext uri="{BB962C8B-B14F-4D97-AF65-F5344CB8AC3E}">
        <p14:creationId xmlns:p14="http://schemas.microsoft.com/office/powerpoint/2010/main" val="256881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61FB79-184F-4A00-A6AE-1BB9FD54BF17}"/>
              </a:ext>
            </a:extLst>
          </p:cNvPr>
          <p:cNvSpPr>
            <a:spLocks noGrp="1"/>
          </p:cNvSpPr>
          <p:nvPr>
            <p:ph type="body" sz="quarter" idx="10"/>
          </p:nvPr>
        </p:nvSpPr>
        <p:spPr/>
        <p:txBody>
          <a:bodyPr/>
          <a:lstStyle/>
          <a:p>
            <a:r>
              <a:rPr lang="en-US" sz="2400" dirty="0"/>
              <a:t>Have a phone close by</a:t>
            </a:r>
          </a:p>
        </p:txBody>
      </p:sp>
      <p:pic>
        <p:nvPicPr>
          <p:cNvPr id="6" name="Picture Placeholder 5" descr="A person sitting in front of a computer&#10;&#10;Description generated with very high confidence">
            <a:extLst>
              <a:ext uri="{FF2B5EF4-FFF2-40B4-BE49-F238E27FC236}">
                <a16:creationId xmlns:a16="http://schemas.microsoft.com/office/drawing/2014/main" id="{C874042B-10EC-45C2-9736-CF99970D73E7}"/>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235" b="3235"/>
          <a:stretch>
            <a:fillRect/>
          </a:stretch>
        </p:blipFill>
        <p:spPr/>
      </p:pic>
      <p:sp>
        <p:nvSpPr>
          <p:cNvPr id="4" name="Title 3">
            <a:extLst>
              <a:ext uri="{FF2B5EF4-FFF2-40B4-BE49-F238E27FC236}">
                <a16:creationId xmlns:a16="http://schemas.microsoft.com/office/drawing/2014/main" id="{F8940AC5-1377-4BB8-A664-4F26F9985ADD}"/>
              </a:ext>
            </a:extLst>
          </p:cNvPr>
          <p:cNvSpPr>
            <a:spLocks noGrp="1"/>
          </p:cNvSpPr>
          <p:nvPr>
            <p:ph type="title"/>
          </p:nvPr>
        </p:nvSpPr>
        <p:spPr/>
        <p:txBody>
          <a:bodyPr/>
          <a:lstStyle/>
          <a:p>
            <a:r>
              <a:rPr lang="en-US" dirty="0"/>
              <a:t>Safety After Hours</a:t>
            </a:r>
          </a:p>
        </p:txBody>
      </p:sp>
    </p:spTree>
    <p:custDataLst>
      <p:tags r:id="rId1"/>
    </p:custDataLst>
    <p:extLst>
      <p:ext uri="{BB962C8B-B14F-4D97-AF65-F5344CB8AC3E}">
        <p14:creationId xmlns:p14="http://schemas.microsoft.com/office/powerpoint/2010/main" val="2763907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40AC5-1377-4BB8-A664-4F26F9985ADD}"/>
              </a:ext>
            </a:extLst>
          </p:cNvPr>
          <p:cNvSpPr>
            <a:spLocks noGrp="1"/>
          </p:cNvSpPr>
          <p:nvPr>
            <p:ph type="title"/>
          </p:nvPr>
        </p:nvSpPr>
        <p:spPr/>
        <p:txBody>
          <a:bodyPr/>
          <a:lstStyle/>
          <a:p>
            <a:r>
              <a:rPr lang="en-US" dirty="0"/>
              <a:t>Safety After Hours</a:t>
            </a:r>
          </a:p>
        </p:txBody>
      </p:sp>
      <p:sp>
        <p:nvSpPr>
          <p:cNvPr id="5" name="Picture Placeholder 4">
            <a:extLst>
              <a:ext uri="{FF2B5EF4-FFF2-40B4-BE49-F238E27FC236}">
                <a16:creationId xmlns:a16="http://schemas.microsoft.com/office/drawing/2014/main" id="{BB833DC2-8672-B767-C45F-B7086DD64BF4}"/>
              </a:ext>
            </a:extLst>
          </p:cNvPr>
          <p:cNvSpPr>
            <a:spLocks noGrp="1"/>
          </p:cNvSpPr>
          <p:nvPr>
            <p:ph type="pic" sz="quarter" idx="11"/>
          </p:nvPr>
        </p:nvSpPr>
        <p:spPr/>
      </p:sp>
      <p:pic>
        <p:nvPicPr>
          <p:cNvPr id="5122" name="Picture 2" descr="What Is HD Voice Calling? The Guide for Small Businesses">
            <a:extLst>
              <a:ext uri="{FF2B5EF4-FFF2-40B4-BE49-F238E27FC236}">
                <a16:creationId xmlns:a16="http://schemas.microsoft.com/office/drawing/2014/main" id="{2CB84CB3-616B-CB83-7D78-B6791AECAD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67" b="2667"/>
          <a:stretch/>
        </p:blipFill>
        <p:spPr bwMode="auto">
          <a:xfrm>
            <a:off x="9940" y="723900"/>
            <a:ext cx="9147145"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7161FB79-184F-4A00-A6AE-1BB9FD54BF17}"/>
              </a:ext>
            </a:extLst>
          </p:cNvPr>
          <p:cNvSpPr>
            <a:spLocks noGrp="1"/>
          </p:cNvSpPr>
          <p:nvPr>
            <p:ph type="body" sz="quarter" idx="10"/>
          </p:nvPr>
        </p:nvSpPr>
        <p:spPr/>
        <p:txBody>
          <a:bodyPr/>
          <a:lstStyle/>
          <a:p>
            <a:r>
              <a:rPr lang="en-US" sz="2400" dirty="0"/>
              <a:t>Let manager &amp; someone at home know when leaving</a:t>
            </a:r>
          </a:p>
          <a:p>
            <a:r>
              <a:rPr lang="en-US" sz="2400" dirty="0"/>
              <a:t>Try to leave at the same time as someone else to walk out together</a:t>
            </a:r>
          </a:p>
        </p:txBody>
      </p:sp>
    </p:spTree>
    <p:custDataLst>
      <p:tags r:id="rId1"/>
    </p:custDataLst>
    <p:extLst>
      <p:ext uri="{BB962C8B-B14F-4D97-AF65-F5344CB8AC3E}">
        <p14:creationId xmlns:p14="http://schemas.microsoft.com/office/powerpoint/2010/main" val="776364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61FB79-184F-4A00-A6AE-1BB9FD54BF17}"/>
              </a:ext>
            </a:extLst>
          </p:cNvPr>
          <p:cNvSpPr>
            <a:spLocks noGrp="1"/>
          </p:cNvSpPr>
          <p:nvPr>
            <p:ph type="body" sz="quarter" idx="10"/>
          </p:nvPr>
        </p:nvSpPr>
        <p:spPr/>
        <p:txBody>
          <a:bodyPr/>
          <a:lstStyle/>
          <a:p>
            <a:r>
              <a:rPr lang="en-US" sz="2400" dirty="0"/>
              <a:t>Check your vehicle</a:t>
            </a:r>
          </a:p>
        </p:txBody>
      </p:sp>
      <p:sp>
        <p:nvSpPr>
          <p:cNvPr id="4" name="Title 3">
            <a:extLst>
              <a:ext uri="{FF2B5EF4-FFF2-40B4-BE49-F238E27FC236}">
                <a16:creationId xmlns:a16="http://schemas.microsoft.com/office/drawing/2014/main" id="{F8940AC5-1377-4BB8-A664-4F26F9985ADD}"/>
              </a:ext>
            </a:extLst>
          </p:cNvPr>
          <p:cNvSpPr>
            <a:spLocks noGrp="1"/>
          </p:cNvSpPr>
          <p:nvPr>
            <p:ph type="title"/>
          </p:nvPr>
        </p:nvSpPr>
        <p:spPr/>
        <p:txBody>
          <a:bodyPr/>
          <a:lstStyle/>
          <a:p>
            <a:r>
              <a:rPr lang="en-US" dirty="0"/>
              <a:t>Safety After Hours</a:t>
            </a:r>
          </a:p>
        </p:txBody>
      </p:sp>
      <p:pic>
        <p:nvPicPr>
          <p:cNvPr id="7" name="Picture Placeholder 6" descr="A person walking down a street&#10;&#10;Description generated with very high confidence">
            <a:extLst>
              <a:ext uri="{FF2B5EF4-FFF2-40B4-BE49-F238E27FC236}">
                <a16:creationId xmlns:a16="http://schemas.microsoft.com/office/drawing/2014/main" id="{F95DBF3A-B7DA-4C63-9065-62F8DEB3010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8268" b="8268"/>
          <a:stretch>
            <a:fillRect/>
          </a:stretch>
        </p:blipFill>
        <p:spPr/>
      </p:pic>
    </p:spTree>
    <p:custDataLst>
      <p:tags r:id="rId1"/>
    </p:custDataLst>
    <p:extLst>
      <p:ext uri="{BB962C8B-B14F-4D97-AF65-F5344CB8AC3E}">
        <p14:creationId xmlns:p14="http://schemas.microsoft.com/office/powerpoint/2010/main" val="840714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 up of a device&#10;&#10;Description generated with high confidence">
            <a:extLst>
              <a:ext uri="{FF2B5EF4-FFF2-40B4-BE49-F238E27FC236}">
                <a16:creationId xmlns:a16="http://schemas.microsoft.com/office/drawing/2014/main" id="{9B785B34-5B2B-4E6D-BA4F-8F8192CD8AB2}"/>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380" r="380"/>
          <a:stretch>
            <a:fillRect/>
          </a:stretch>
        </p:blipFill>
        <p:spPr/>
      </p:pic>
      <p:pic>
        <p:nvPicPr>
          <p:cNvPr id="16" name="fade screen" descr="A close up of a logo&#10;&#10;Description generated with very high confidence">
            <a:extLst>
              <a:ext uri="{FF2B5EF4-FFF2-40B4-BE49-F238E27FC236}">
                <a16:creationId xmlns:a16="http://schemas.microsoft.com/office/drawing/2014/main" id="{D695ED0D-3603-4E29-83AC-02C4766CE7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4" y="721179"/>
            <a:ext cx="9220280" cy="6134100"/>
          </a:xfrm>
          <a:prstGeom prst="rect">
            <a:avLst/>
          </a:prstGeom>
        </p:spPr>
      </p:pic>
      <p:sp>
        <p:nvSpPr>
          <p:cNvPr id="10" name="circle pic">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Reporting Terrorist Threats</a:t>
            </a:r>
          </a:p>
        </p:txBody>
      </p:sp>
      <p:sp>
        <p:nvSpPr>
          <p:cNvPr id="15" name="text 1">
            <a:extLst>
              <a:ext uri="{FF2B5EF4-FFF2-40B4-BE49-F238E27FC236}">
                <a16:creationId xmlns:a16="http://schemas.microsoft.com/office/drawing/2014/main" id="{55AC0AE7-C184-490F-AEEB-EBAEF7E56B42}"/>
              </a:ext>
            </a:extLst>
          </p:cNvPr>
          <p:cNvSpPr txBox="1">
            <a:spLocks/>
          </p:cNvSpPr>
          <p:nvPr/>
        </p:nvSpPr>
        <p:spPr>
          <a:xfrm>
            <a:off x="-34834" y="2725645"/>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Report suspicious behavior</a:t>
            </a:r>
          </a:p>
        </p:txBody>
      </p:sp>
      <p:pic>
        <p:nvPicPr>
          <p:cNvPr id="7" name="Picture Placeholder 6" descr="A person standing in front of a mirror posing for the camera&#10;&#10;Description generated with very high confidence">
            <a:extLst>
              <a:ext uri="{FF2B5EF4-FFF2-40B4-BE49-F238E27FC236}">
                <a16:creationId xmlns:a16="http://schemas.microsoft.com/office/drawing/2014/main" id="{6D0D7158-CF97-4ED0-98D2-971074009D4F}"/>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t="54" b="54"/>
          <a:stretch>
            <a:fillRect/>
          </a:stretch>
        </p:blipFill>
        <p:spPr/>
      </p:pic>
    </p:spTree>
    <p:custDataLst>
      <p:tags r:id="rId1"/>
    </p:custDataLst>
    <p:extLst>
      <p:ext uri="{BB962C8B-B14F-4D97-AF65-F5344CB8AC3E}">
        <p14:creationId xmlns:p14="http://schemas.microsoft.com/office/powerpoint/2010/main" val="258097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ckground photo" descr="A close up of a device&#10;&#10;Description generated with high confidence">
            <a:extLst>
              <a:ext uri="{FF2B5EF4-FFF2-40B4-BE49-F238E27FC236}">
                <a16:creationId xmlns:a16="http://schemas.microsoft.com/office/drawing/2014/main" id="{F10D90DB-520F-4327-AD27-465B6A656FE5}"/>
              </a:ext>
            </a:extLst>
          </p:cNvPr>
          <p:cNvPicPr>
            <a:picLocks noChangeAspect="1"/>
          </p:cNvPicPr>
          <p:nvPr/>
        </p:nvPicPr>
        <p:blipFill>
          <a:blip r:embed="rId4">
            <a:extLst>
              <a:ext uri="{28A0092B-C50C-407E-A947-70E740481C1C}">
                <a14:useLocalDpi xmlns:a14="http://schemas.microsoft.com/office/drawing/2010/main" val="0"/>
              </a:ext>
            </a:extLst>
          </a:blip>
          <a:srcRect l="380" r="380"/>
          <a:stretch>
            <a:fillRect/>
          </a:stretch>
        </p:blipFill>
        <p:spPr>
          <a:xfrm>
            <a:off x="0" y="723900"/>
            <a:ext cx="9143381" cy="6134100"/>
          </a:xfrm>
          <a:prstGeom prst="rect">
            <a:avLst/>
          </a:prstGeom>
          <a:solidFill>
            <a:schemeClr val="accent4">
              <a:lumMod val="20000"/>
              <a:lumOff val="80000"/>
            </a:schemeClr>
          </a:solidFill>
        </p:spPr>
      </p:pic>
      <p:pic>
        <p:nvPicPr>
          <p:cNvPr id="11" name="fade screen" descr="A close up of a logo&#10;&#10;Description generated with very high confidence">
            <a:extLst>
              <a:ext uri="{FF2B5EF4-FFF2-40B4-BE49-F238E27FC236}">
                <a16:creationId xmlns:a16="http://schemas.microsoft.com/office/drawing/2014/main" id="{9B1A8F22-903F-4074-8F94-319C155E3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4" y="721179"/>
            <a:ext cx="9220280" cy="6134100"/>
          </a:xfrm>
          <a:prstGeom prst="rect">
            <a:avLst/>
          </a:prstGeom>
        </p:spPr>
      </p:pic>
      <p:sp>
        <p:nvSpPr>
          <p:cNvPr id="10" name="Title 9">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Reporting Terrorist Threats</a:t>
            </a:r>
          </a:p>
        </p:txBody>
      </p:sp>
      <p:sp>
        <p:nvSpPr>
          <p:cNvPr id="26" name="Text Placeholder 2">
            <a:extLst>
              <a:ext uri="{FF2B5EF4-FFF2-40B4-BE49-F238E27FC236}">
                <a16:creationId xmlns:a16="http://schemas.microsoft.com/office/drawing/2014/main" id="{BA2421CA-8532-45A6-BD75-6D439591C98D}"/>
              </a:ext>
            </a:extLst>
          </p:cNvPr>
          <p:cNvSpPr txBox="1">
            <a:spLocks/>
          </p:cNvSpPr>
          <p:nvPr/>
        </p:nvSpPr>
        <p:spPr>
          <a:xfrm>
            <a:off x="-34834" y="3388918"/>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Don't open suspicious packages</a:t>
            </a:r>
          </a:p>
        </p:txBody>
      </p:sp>
      <p:sp>
        <p:nvSpPr>
          <p:cNvPr id="25" name="Text Placeholder 1">
            <a:extLst>
              <a:ext uri="{FF2B5EF4-FFF2-40B4-BE49-F238E27FC236}">
                <a16:creationId xmlns:a16="http://schemas.microsoft.com/office/drawing/2014/main" id="{704C0BF3-C37E-48FE-9A38-70660BF58C9D}"/>
              </a:ext>
            </a:extLst>
          </p:cNvPr>
          <p:cNvSpPr txBox="1">
            <a:spLocks/>
          </p:cNvSpPr>
          <p:nvPr/>
        </p:nvSpPr>
        <p:spPr>
          <a:xfrm>
            <a:off x="-34834" y="2725650"/>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Report suspicious behavior</a:t>
            </a:r>
          </a:p>
        </p:txBody>
      </p:sp>
      <p:pic>
        <p:nvPicPr>
          <p:cNvPr id="6" name="Picture Placeholder 5" descr="A picture containing table, indoor, sitting&#10;&#10;Description generated with very high confidence">
            <a:extLst>
              <a:ext uri="{FF2B5EF4-FFF2-40B4-BE49-F238E27FC236}">
                <a16:creationId xmlns:a16="http://schemas.microsoft.com/office/drawing/2014/main" id="{8E5A6673-8A68-4FC4-9B0D-A3F0E3AA52F9}"/>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t="54" b="54"/>
          <a:stretch>
            <a:fillRect/>
          </a:stretch>
        </p:blipFill>
        <p:spPr/>
      </p:pic>
    </p:spTree>
    <p:custDataLst>
      <p:tags r:id="rId1"/>
    </p:custDataLst>
    <p:extLst>
      <p:ext uri="{BB962C8B-B14F-4D97-AF65-F5344CB8AC3E}">
        <p14:creationId xmlns:p14="http://schemas.microsoft.com/office/powerpoint/2010/main" val="34267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ckground photo" descr="A close up of a device&#10;&#10;Description generated with high confidence">
            <a:extLst>
              <a:ext uri="{FF2B5EF4-FFF2-40B4-BE49-F238E27FC236}">
                <a16:creationId xmlns:a16="http://schemas.microsoft.com/office/drawing/2014/main" id="{2AA95E76-C915-4C24-B568-49AD6886C396}"/>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380" r="380"/>
          <a:stretch>
            <a:fillRect/>
          </a:stretch>
        </p:blipFill>
        <p:spPr>
          <a:xfrm>
            <a:off x="0" y="723900"/>
            <a:ext cx="9143381" cy="6134100"/>
          </a:xfrm>
        </p:spPr>
      </p:pic>
      <p:pic>
        <p:nvPicPr>
          <p:cNvPr id="12" name="fade screen" descr="A close up of a logo&#10;&#10;Description generated with very high confidence">
            <a:extLst>
              <a:ext uri="{FF2B5EF4-FFF2-40B4-BE49-F238E27FC236}">
                <a16:creationId xmlns:a16="http://schemas.microsoft.com/office/drawing/2014/main" id="{63C14BCB-7958-4062-A959-7EF8AADA5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4" y="721179"/>
            <a:ext cx="9220280" cy="6134100"/>
          </a:xfrm>
          <a:prstGeom prst="rect">
            <a:avLst/>
          </a:prstGeom>
        </p:spPr>
      </p:pic>
      <p:sp>
        <p:nvSpPr>
          <p:cNvPr id="10" name="Title 9">
            <a:extLst>
              <a:ext uri="{FF2B5EF4-FFF2-40B4-BE49-F238E27FC236}">
                <a16:creationId xmlns:a16="http://schemas.microsoft.com/office/drawing/2014/main" id="{BA314C0A-B1D6-4686-ACF1-25B2645A9FE8}"/>
              </a:ext>
            </a:extLst>
          </p:cNvPr>
          <p:cNvSpPr>
            <a:spLocks noGrp="1"/>
          </p:cNvSpPr>
          <p:nvPr>
            <p:ph type="title"/>
          </p:nvPr>
        </p:nvSpPr>
        <p:spPr/>
        <p:txBody>
          <a:bodyPr/>
          <a:lstStyle/>
          <a:p>
            <a:r>
              <a:rPr lang="en-US" dirty="0"/>
              <a:t>Reporting Terrorist Threats</a:t>
            </a:r>
          </a:p>
        </p:txBody>
      </p:sp>
      <p:sp>
        <p:nvSpPr>
          <p:cNvPr id="23" name="Text Placeholder 3">
            <a:extLst>
              <a:ext uri="{FF2B5EF4-FFF2-40B4-BE49-F238E27FC236}">
                <a16:creationId xmlns:a16="http://schemas.microsoft.com/office/drawing/2014/main" id="{D4438352-211B-4281-8EF3-9E6FBB2FACA8}"/>
              </a:ext>
            </a:extLst>
          </p:cNvPr>
          <p:cNvSpPr txBox="1">
            <a:spLocks/>
          </p:cNvSpPr>
          <p:nvPr/>
        </p:nvSpPr>
        <p:spPr>
          <a:xfrm>
            <a:off x="-34835" y="4045569"/>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Follow security procedures</a:t>
            </a:r>
          </a:p>
        </p:txBody>
      </p:sp>
      <p:sp>
        <p:nvSpPr>
          <p:cNvPr id="15" name="Text Placeholder 2">
            <a:extLst>
              <a:ext uri="{FF2B5EF4-FFF2-40B4-BE49-F238E27FC236}">
                <a16:creationId xmlns:a16="http://schemas.microsoft.com/office/drawing/2014/main" id="{251AE681-3F75-42C9-9491-756E19D5378B}"/>
              </a:ext>
            </a:extLst>
          </p:cNvPr>
          <p:cNvSpPr txBox="1">
            <a:spLocks/>
          </p:cNvSpPr>
          <p:nvPr/>
        </p:nvSpPr>
        <p:spPr>
          <a:xfrm>
            <a:off x="-34834" y="3388915"/>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Don't open suspicious packages</a:t>
            </a:r>
          </a:p>
        </p:txBody>
      </p:sp>
      <p:sp>
        <p:nvSpPr>
          <p:cNvPr id="16" name="Text Placeholder 1">
            <a:extLst>
              <a:ext uri="{FF2B5EF4-FFF2-40B4-BE49-F238E27FC236}">
                <a16:creationId xmlns:a16="http://schemas.microsoft.com/office/drawing/2014/main" id="{A5A8CCEE-3D17-443B-9DB0-A161AA1DCB42}"/>
              </a:ext>
            </a:extLst>
          </p:cNvPr>
          <p:cNvSpPr txBox="1">
            <a:spLocks/>
          </p:cNvSpPr>
          <p:nvPr/>
        </p:nvSpPr>
        <p:spPr>
          <a:xfrm>
            <a:off x="-34834" y="2725647"/>
            <a:ext cx="6687595" cy="504254"/>
          </a:xfrm>
          <a:prstGeom prst="rect">
            <a:avLst/>
          </a:prstGeom>
          <a:solidFill>
            <a:srgbClr val="002060"/>
          </a:solidFill>
        </p:spPr>
        <p:txBody>
          <a:bodyPr lIns="274320" anchor="ctr" anchorCtr="0"/>
          <a:lstStyle>
            <a:lvl1pPr marL="109627" indent="0" algn="l" defTabSz="913554" rtl="0" eaLnBrk="1" latinLnBrk="0" hangingPunct="1">
              <a:lnSpc>
                <a:spcPts val="2500"/>
              </a:lnSpc>
              <a:spcBef>
                <a:spcPts val="0"/>
              </a:spcBef>
              <a:spcAft>
                <a:spcPts val="0"/>
              </a:spcAft>
              <a:buFontTx/>
              <a:buNone/>
              <a:defRPr sz="22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109627" marR="0" lvl="0" indent="0" algn="l" defTabSz="913554" rtl="0" eaLnBrk="1" fontAlgn="auto" latinLnBrk="0" hangingPunct="1">
              <a:lnSpc>
                <a:spcPts val="25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Report suspicious behavior</a:t>
            </a:r>
          </a:p>
        </p:txBody>
      </p:sp>
      <p:pic>
        <p:nvPicPr>
          <p:cNvPr id="6" name="Picture Placeholder 5" descr="A person in a blue shirt&#10;&#10;Description generated with very high confidence">
            <a:extLst>
              <a:ext uri="{FF2B5EF4-FFF2-40B4-BE49-F238E27FC236}">
                <a16:creationId xmlns:a16="http://schemas.microsoft.com/office/drawing/2014/main" id="{E46EB4C0-F229-45D3-A21A-1F45C43286F4}"/>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t="54" b="54"/>
          <a:stretch>
            <a:fillRect/>
          </a:stretch>
        </p:blipFill>
        <p:spPr/>
      </p:pic>
    </p:spTree>
    <p:custDataLst>
      <p:tags r:id="rId1"/>
    </p:custDataLst>
    <p:extLst>
      <p:ext uri="{BB962C8B-B14F-4D97-AF65-F5344CB8AC3E}">
        <p14:creationId xmlns:p14="http://schemas.microsoft.com/office/powerpoint/2010/main" val="2439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yellow shirt&#10;&#10;Description generated with high confidence">
            <a:extLst>
              <a:ext uri="{FF2B5EF4-FFF2-40B4-BE49-F238E27FC236}">
                <a16:creationId xmlns:a16="http://schemas.microsoft.com/office/drawing/2014/main" id="{44803A81-2B50-4BB2-8DB9-4EAC4C33D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62000"/>
            <a:ext cx="9144001" cy="6096000"/>
          </a:xfrm>
          <a:prstGeom prst="rect">
            <a:avLst/>
          </a:prstGeom>
        </p:spPr>
      </p:pic>
      <p:sp>
        <p:nvSpPr>
          <p:cNvPr id="7" name="Text Placeholder 6">
            <a:extLst>
              <a:ext uri="{FF2B5EF4-FFF2-40B4-BE49-F238E27FC236}">
                <a16:creationId xmlns:a16="http://schemas.microsoft.com/office/drawing/2014/main" id="{58D544F9-7B44-4D78-9C3B-B8CB5B52113C}"/>
              </a:ext>
            </a:extLst>
          </p:cNvPr>
          <p:cNvSpPr>
            <a:spLocks noGrp="1"/>
          </p:cNvSpPr>
          <p:nvPr>
            <p:ph type="body" sz="quarter" idx="28"/>
          </p:nvPr>
        </p:nvSpPr>
        <p:spPr>
          <a:xfrm>
            <a:off x="101600" y="394659"/>
            <a:ext cx="9042400" cy="428625"/>
          </a:xfrm>
        </p:spPr>
        <p:txBody>
          <a:bodyPr/>
          <a:lstStyle/>
          <a:p>
            <a:r>
              <a:rPr lang="en-US" dirty="0"/>
              <a:t>Response to Terrorism</a:t>
            </a:r>
          </a:p>
        </p:txBody>
      </p:sp>
    </p:spTree>
    <p:custDataLst>
      <p:tags r:id="rId1"/>
    </p:custDataLst>
    <p:extLst>
      <p:ext uri="{BB962C8B-B14F-4D97-AF65-F5344CB8AC3E}">
        <p14:creationId xmlns:p14="http://schemas.microsoft.com/office/powerpoint/2010/main" val="3263431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FA6B10E-56DD-4383-A7D9-4D4D100387E8}"/>
              </a:ext>
            </a:extLst>
          </p:cNvPr>
          <p:cNvSpPr/>
          <p:nvPr/>
        </p:nvSpPr>
        <p:spPr>
          <a:xfrm>
            <a:off x="0" y="762001"/>
            <a:ext cx="3848100" cy="609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940A6DA5-817C-4F8D-953B-19DBED03BF35}"/>
              </a:ext>
            </a:extLst>
          </p:cNvPr>
          <p:cNvSpPr txBox="1"/>
          <p:nvPr/>
        </p:nvSpPr>
        <p:spPr>
          <a:xfrm>
            <a:off x="397708" y="1541379"/>
            <a:ext cx="3450392" cy="2837765"/>
          </a:xfrm>
          <a:prstGeom prst="rect">
            <a:avLst/>
          </a:prstGeom>
          <a:noFill/>
        </p:spPr>
        <p:txBody>
          <a:bodyPr wrap="square" rtlCol="0">
            <a:spAutoFit/>
          </a:bodyPr>
          <a:lstStyle/>
          <a:p>
            <a:pPr marL="177800" marR="0" lvl="0" indent="0" algn="l" defTabSz="457138" rtl="0" eaLnBrk="1" fontAlgn="auto" latinLnBrk="0" hangingPunct="1">
              <a:lnSpc>
                <a:spcPts val="3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Turn off ventilation</a:t>
            </a:r>
          </a:p>
          <a:p>
            <a:pPr marL="177800" marR="0" lvl="0" indent="0" algn="l" defTabSz="457138" rtl="0" eaLnBrk="1" fontAlgn="auto" latinLnBrk="0" hangingPunct="1">
              <a:lnSpc>
                <a:spcPts val="3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Leave immediately</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177800" marR="0" lvl="0" indent="0" algn="l" defTabSz="457138" rtl="0" eaLnBrk="1" fontAlgn="auto" latinLnBrk="0" hangingPunct="1">
              <a:lnSpc>
                <a:spcPts val="3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Keep others out</a:t>
            </a:r>
          </a:p>
          <a:p>
            <a:pPr marL="177800" marR="0" lvl="0" indent="0" algn="l" defTabSz="457138" rtl="0" eaLnBrk="1" fontAlgn="auto" latinLnBrk="0" hangingPunct="1">
              <a:lnSpc>
                <a:spcPts val="3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Call 911</a:t>
            </a:r>
          </a:p>
          <a:p>
            <a:pPr marL="177800" marR="0" lvl="0" indent="0" algn="l" defTabSz="457138" rtl="0" eaLnBrk="1" fontAlgn="auto" latinLnBrk="0" hangingPunct="1">
              <a:lnSpc>
                <a:spcPts val="25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List all people in the area</a:t>
            </a:r>
          </a:p>
        </p:txBody>
      </p:sp>
      <p:sp>
        <p:nvSpPr>
          <p:cNvPr id="11" name="Text Placeholder 6">
            <a:extLst>
              <a:ext uri="{FF2B5EF4-FFF2-40B4-BE49-F238E27FC236}">
                <a16:creationId xmlns:a16="http://schemas.microsoft.com/office/drawing/2014/main" id="{C84EF3E3-5E64-452F-B6B5-35D5A00CBECA}"/>
              </a:ext>
            </a:extLst>
          </p:cNvPr>
          <p:cNvSpPr>
            <a:spLocks noGrp="1"/>
          </p:cNvSpPr>
          <p:nvPr>
            <p:ph type="body" sz="quarter" idx="28"/>
          </p:nvPr>
        </p:nvSpPr>
        <p:spPr>
          <a:xfrm>
            <a:off x="104775" y="395288"/>
            <a:ext cx="8912225" cy="428625"/>
          </a:xfrm>
        </p:spPr>
        <p:txBody>
          <a:bodyPr/>
          <a:lstStyle/>
          <a:p>
            <a:r>
              <a:rPr lang="en-US" dirty="0"/>
              <a:t>Response to Terrorism</a:t>
            </a:r>
          </a:p>
        </p:txBody>
      </p:sp>
      <p:pic>
        <p:nvPicPr>
          <p:cNvPr id="7" name="Picture 6" descr="A person in a suit and tie&#10;&#10;Description generated with very high confidence">
            <a:extLst>
              <a:ext uri="{FF2B5EF4-FFF2-40B4-BE49-F238E27FC236}">
                <a16:creationId xmlns:a16="http://schemas.microsoft.com/office/drawing/2014/main" id="{8B432EF0-050A-4214-87DD-813599E03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407" y="823913"/>
            <a:ext cx="4719594" cy="6172648"/>
          </a:xfrm>
          <a:prstGeom prst="rect">
            <a:avLst/>
          </a:prstGeom>
        </p:spPr>
      </p:pic>
    </p:spTree>
    <p:custDataLst>
      <p:tags r:id="rId1"/>
    </p:custDataLst>
    <p:extLst>
      <p:ext uri="{BB962C8B-B14F-4D97-AF65-F5344CB8AC3E}">
        <p14:creationId xmlns:p14="http://schemas.microsoft.com/office/powerpoint/2010/main" val="214634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926BCD1-A70B-481E-AAFD-35D0D07025E0}"/>
              </a:ext>
            </a:extLst>
          </p:cNvPr>
          <p:cNvSpPr>
            <a:spLocks noGrp="1"/>
          </p:cNvSpPr>
          <p:nvPr>
            <p:ph type="body" sz="quarter" idx="17"/>
          </p:nvPr>
        </p:nvSpPr>
        <p:spPr>
          <a:xfrm>
            <a:off x="0" y="762000"/>
            <a:ext cx="3084576" cy="1490472"/>
          </a:xfrm>
          <a:solidFill>
            <a:srgbClr val="5A5A5A"/>
          </a:solidFill>
        </p:spPr>
        <p:txBody>
          <a:bodyPr/>
          <a:lstStyle/>
          <a:p>
            <a:r>
              <a:rPr lang="en-US" dirty="0"/>
              <a:t>TYPE 1</a:t>
            </a:r>
          </a:p>
        </p:txBody>
      </p:sp>
      <p:sp>
        <p:nvSpPr>
          <p:cNvPr id="9" name="Text Placeholder 8">
            <a:extLst>
              <a:ext uri="{FF2B5EF4-FFF2-40B4-BE49-F238E27FC236}">
                <a16:creationId xmlns:a16="http://schemas.microsoft.com/office/drawing/2014/main" id="{58738B67-A690-4B5D-A328-31CC2388E4F2}"/>
              </a:ext>
            </a:extLst>
          </p:cNvPr>
          <p:cNvSpPr>
            <a:spLocks noGrp="1"/>
          </p:cNvSpPr>
          <p:nvPr>
            <p:ph type="body" sz="quarter" idx="18"/>
          </p:nvPr>
        </p:nvSpPr>
        <p:spPr>
          <a:xfrm>
            <a:off x="0" y="2296924"/>
            <a:ext cx="3084576" cy="1490472"/>
          </a:xfrm>
          <a:solidFill>
            <a:srgbClr val="002060"/>
          </a:solidFill>
        </p:spPr>
        <p:txBody>
          <a:bodyPr/>
          <a:lstStyle/>
          <a:p>
            <a:r>
              <a:rPr lang="en-US" dirty="0"/>
              <a:t>TYPE 2</a:t>
            </a:r>
          </a:p>
        </p:txBody>
      </p:sp>
      <p:sp>
        <p:nvSpPr>
          <p:cNvPr id="10" name="Text Placeholder 9">
            <a:extLst>
              <a:ext uri="{FF2B5EF4-FFF2-40B4-BE49-F238E27FC236}">
                <a16:creationId xmlns:a16="http://schemas.microsoft.com/office/drawing/2014/main" id="{0A2A7C1D-F07D-46F5-A8F5-515A05030680}"/>
              </a:ext>
            </a:extLst>
          </p:cNvPr>
          <p:cNvSpPr>
            <a:spLocks noGrp="1"/>
          </p:cNvSpPr>
          <p:nvPr>
            <p:ph type="body" sz="quarter" idx="20"/>
          </p:nvPr>
        </p:nvSpPr>
        <p:spPr>
          <a:xfrm>
            <a:off x="-3471" y="3831848"/>
            <a:ext cx="3084576" cy="1490472"/>
          </a:xfrm>
        </p:spPr>
        <p:txBody>
          <a:bodyPr/>
          <a:lstStyle/>
          <a:p>
            <a:r>
              <a:rPr lang="en-US" dirty="0"/>
              <a:t>TYPE 3</a:t>
            </a:r>
          </a:p>
        </p:txBody>
      </p:sp>
      <p:sp>
        <p:nvSpPr>
          <p:cNvPr id="11" name="Text Placeholder 10">
            <a:extLst>
              <a:ext uri="{FF2B5EF4-FFF2-40B4-BE49-F238E27FC236}">
                <a16:creationId xmlns:a16="http://schemas.microsoft.com/office/drawing/2014/main" id="{12B1A828-1148-48BB-9EF5-2E623EECC5E0}"/>
              </a:ext>
            </a:extLst>
          </p:cNvPr>
          <p:cNvSpPr>
            <a:spLocks noGrp="1"/>
          </p:cNvSpPr>
          <p:nvPr>
            <p:ph type="body" sz="quarter" idx="21"/>
          </p:nvPr>
        </p:nvSpPr>
        <p:spPr>
          <a:xfrm>
            <a:off x="-3471" y="5366772"/>
            <a:ext cx="3084576" cy="1490472"/>
          </a:xfrm>
        </p:spPr>
        <p:txBody>
          <a:bodyPr/>
          <a:lstStyle/>
          <a:p>
            <a:r>
              <a:rPr lang="en-US" dirty="0"/>
              <a:t>TYPE 4</a:t>
            </a:r>
          </a:p>
        </p:txBody>
      </p:sp>
      <p:sp>
        <p:nvSpPr>
          <p:cNvPr id="6" name="Title 5">
            <a:extLst>
              <a:ext uri="{FF2B5EF4-FFF2-40B4-BE49-F238E27FC236}">
                <a16:creationId xmlns:a16="http://schemas.microsoft.com/office/drawing/2014/main" id="{AA8FF401-9644-428D-8238-F8ABEF62CE60}"/>
              </a:ext>
            </a:extLst>
          </p:cNvPr>
          <p:cNvSpPr>
            <a:spLocks noGrp="1"/>
          </p:cNvSpPr>
          <p:nvPr>
            <p:ph type="title"/>
          </p:nvPr>
        </p:nvSpPr>
        <p:spPr/>
        <p:txBody>
          <a:bodyPr/>
          <a:lstStyle/>
          <a:p>
            <a:r>
              <a:rPr lang="en-US" dirty="0"/>
              <a:t>4 Types of Workplace Violence</a:t>
            </a:r>
          </a:p>
        </p:txBody>
      </p:sp>
      <p:pic>
        <p:nvPicPr>
          <p:cNvPr id="15" name="Picture Placeholder 14" descr="A group of people around each other&#10;&#10;Description generated with high confidence">
            <a:extLst>
              <a:ext uri="{FF2B5EF4-FFF2-40B4-BE49-F238E27FC236}">
                <a16:creationId xmlns:a16="http://schemas.microsoft.com/office/drawing/2014/main" id="{CBFB54CD-7BCA-456C-B7C1-B5202744659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331" r="5331"/>
          <a:stretch>
            <a:fillRect/>
          </a:stretch>
        </p:blipFill>
        <p:spPr>
          <a:xfrm>
            <a:off x="3081106" y="762000"/>
            <a:ext cx="6062895" cy="6096000"/>
          </a:xfrm>
        </p:spPr>
      </p:pic>
      <p:sp>
        <p:nvSpPr>
          <p:cNvPr id="16" name="TextBox 15">
            <a:extLst>
              <a:ext uri="{FF2B5EF4-FFF2-40B4-BE49-F238E27FC236}">
                <a16:creationId xmlns:a16="http://schemas.microsoft.com/office/drawing/2014/main" id="{57B9DE45-C21C-48F9-8703-0D223E55CB2A}"/>
              </a:ext>
            </a:extLst>
          </p:cNvPr>
          <p:cNvSpPr txBox="1"/>
          <p:nvPr/>
        </p:nvSpPr>
        <p:spPr>
          <a:xfrm>
            <a:off x="3081105" y="6400800"/>
            <a:ext cx="6062896" cy="461665"/>
          </a:xfrm>
          <a:prstGeom prst="rect">
            <a:avLst/>
          </a:prstGeom>
          <a:solidFill>
            <a:schemeClr val="bg1">
              <a:lumMod val="75000"/>
              <a:alpha val="60000"/>
            </a:schemeClr>
          </a:solidFill>
        </p:spPr>
        <p:txBody>
          <a:bodyPr wrap="square" rtlCol="0">
            <a:spAutoFit/>
          </a:bodyP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Customers, clients, patients, students, inmates</a:t>
            </a:r>
          </a:p>
        </p:txBody>
      </p:sp>
    </p:spTree>
    <p:custDataLst>
      <p:tags r:id="rId1"/>
    </p:custDataLst>
    <p:extLst>
      <p:ext uri="{BB962C8B-B14F-4D97-AF65-F5344CB8AC3E}">
        <p14:creationId xmlns:p14="http://schemas.microsoft.com/office/powerpoint/2010/main" val="2283315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group of people standing next to a window&#10;&#10;Description generated with very high confidence">
            <a:extLst>
              <a:ext uri="{FF2B5EF4-FFF2-40B4-BE49-F238E27FC236}">
                <a16:creationId xmlns:a16="http://schemas.microsoft.com/office/drawing/2014/main" id="{1466B13D-B06B-407C-8A40-A6F55C42CE8D}"/>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4789" r="4789"/>
          <a:stretch>
            <a:fillRect/>
          </a:stretch>
        </p:blipFill>
        <p:spPr/>
      </p:pic>
      <p:sp>
        <p:nvSpPr>
          <p:cNvPr id="5" name="Title 4">
            <a:extLst>
              <a:ext uri="{FF2B5EF4-FFF2-40B4-BE49-F238E27FC236}">
                <a16:creationId xmlns:a16="http://schemas.microsoft.com/office/drawing/2014/main" id="{D532373B-084E-4A87-8189-5F490CEEF2FE}"/>
              </a:ext>
            </a:extLst>
          </p:cNvPr>
          <p:cNvSpPr>
            <a:spLocks noGrp="1"/>
          </p:cNvSpPr>
          <p:nvPr>
            <p:ph type="title"/>
          </p:nvPr>
        </p:nvSpPr>
        <p:spPr/>
        <p:txBody>
          <a:bodyPr/>
          <a:lstStyle/>
          <a:p>
            <a:r>
              <a:rPr lang="en-US" dirty="0"/>
              <a:t>Evacuation</a:t>
            </a:r>
          </a:p>
        </p:txBody>
      </p:sp>
      <p:sp>
        <p:nvSpPr>
          <p:cNvPr id="13" name="4-Tab 1">
            <a:extLst>
              <a:ext uri="{FF2B5EF4-FFF2-40B4-BE49-F238E27FC236}">
                <a16:creationId xmlns:a16="http://schemas.microsoft.com/office/drawing/2014/main" id="{2E6FE17B-F49A-4272-81EC-3C7D3F41D3F3}"/>
              </a:ext>
            </a:extLst>
          </p:cNvPr>
          <p:cNvSpPr/>
          <p:nvPr/>
        </p:nvSpPr>
        <p:spPr>
          <a:xfrm>
            <a:off x="0" y="6016332"/>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Signal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4-Tab 2">
            <a:extLst>
              <a:ext uri="{FF2B5EF4-FFF2-40B4-BE49-F238E27FC236}">
                <a16:creationId xmlns:a16="http://schemas.microsoft.com/office/drawing/2014/main" id="{44168A47-487A-443A-A151-A9CCEE1B5135}"/>
              </a:ext>
            </a:extLst>
          </p:cNvPr>
          <p:cNvSpPr/>
          <p:nvPr/>
        </p:nvSpPr>
        <p:spPr>
          <a:xfrm>
            <a:off x="2292980" y="6016331"/>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Instructions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4-Tab 3">
            <a:extLst>
              <a:ext uri="{FF2B5EF4-FFF2-40B4-BE49-F238E27FC236}">
                <a16:creationId xmlns:a16="http://schemas.microsoft.com/office/drawing/2014/main" id="{02A5C1CC-ED8C-467D-9D48-453EEDA3C3BC}"/>
              </a:ext>
            </a:extLst>
          </p:cNvPr>
          <p:cNvSpPr/>
          <p:nvPr/>
        </p:nvSpPr>
        <p:spPr>
          <a:xfrm>
            <a:off x="4585960" y="6016332"/>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Routes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4-Tab 4">
            <a:extLst>
              <a:ext uri="{FF2B5EF4-FFF2-40B4-BE49-F238E27FC236}">
                <a16:creationId xmlns:a16="http://schemas.microsoft.com/office/drawing/2014/main" id="{62F3AB48-5524-4636-9E6A-DEEDB9F893D1}"/>
              </a:ext>
            </a:extLst>
          </p:cNvPr>
          <p:cNvSpPr/>
          <p:nvPr/>
        </p:nvSpPr>
        <p:spPr>
          <a:xfrm>
            <a:off x="6878940" y="6016332"/>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Assembly  Area</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572099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2373B-084E-4A87-8189-5F490CEEF2FE}"/>
              </a:ext>
            </a:extLst>
          </p:cNvPr>
          <p:cNvSpPr>
            <a:spLocks noGrp="1"/>
          </p:cNvSpPr>
          <p:nvPr>
            <p:ph type="title"/>
          </p:nvPr>
        </p:nvSpPr>
        <p:spPr/>
        <p:txBody>
          <a:bodyPr/>
          <a:lstStyle/>
          <a:p>
            <a:r>
              <a:rPr lang="en-US" dirty="0"/>
              <a:t>Evacuation</a:t>
            </a:r>
          </a:p>
        </p:txBody>
      </p:sp>
      <p:pic>
        <p:nvPicPr>
          <p:cNvPr id="6" name="Picture Placeholder 5" descr="A picture containing red, mirror, indoor&#10;&#10;Description generated with high confidence">
            <a:extLst>
              <a:ext uri="{FF2B5EF4-FFF2-40B4-BE49-F238E27FC236}">
                <a16:creationId xmlns:a16="http://schemas.microsoft.com/office/drawing/2014/main" id="{ED569AFC-94EB-4677-988C-9846DF5476B4}"/>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84" b="84"/>
          <a:stretch>
            <a:fillRect/>
          </a:stretch>
        </p:blipFill>
        <p:spPr/>
      </p:pic>
      <p:sp>
        <p:nvSpPr>
          <p:cNvPr id="12" name="4-Tab 1">
            <a:extLst>
              <a:ext uri="{FF2B5EF4-FFF2-40B4-BE49-F238E27FC236}">
                <a16:creationId xmlns:a16="http://schemas.microsoft.com/office/drawing/2014/main" id="{22DEFC76-B3A6-49C2-8C68-580C637E57E5}"/>
              </a:ext>
            </a:extLst>
          </p:cNvPr>
          <p:cNvSpPr/>
          <p:nvPr/>
        </p:nvSpPr>
        <p:spPr>
          <a:xfrm>
            <a:off x="0" y="6016332"/>
            <a:ext cx="2258905" cy="8412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Signal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4-Tab 2">
            <a:extLst>
              <a:ext uri="{FF2B5EF4-FFF2-40B4-BE49-F238E27FC236}">
                <a16:creationId xmlns:a16="http://schemas.microsoft.com/office/drawing/2014/main" id="{8D5FB7F8-1C6F-405F-B7F8-1711385716F4}"/>
              </a:ext>
            </a:extLst>
          </p:cNvPr>
          <p:cNvSpPr/>
          <p:nvPr/>
        </p:nvSpPr>
        <p:spPr>
          <a:xfrm>
            <a:off x="2292980" y="6016331"/>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Instructions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4-Tab 3">
            <a:extLst>
              <a:ext uri="{FF2B5EF4-FFF2-40B4-BE49-F238E27FC236}">
                <a16:creationId xmlns:a16="http://schemas.microsoft.com/office/drawing/2014/main" id="{D7E4C418-E214-47AB-AAD7-13E9803DC668}"/>
              </a:ext>
            </a:extLst>
          </p:cNvPr>
          <p:cNvSpPr/>
          <p:nvPr/>
        </p:nvSpPr>
        <p:spPr>
          <a:xfrm>
            <a:off x="4585960" y="6016332"/>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Routes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4-Tab 4">
            <a:extLst>
              <a:ext uri="{FF2B5EF4-FFF2-40B4-BE49-F238E27FC236}">
                <a16:creationId xmlns:a16="http://schemas.microsoft.com/office/drawing/2014/main" id="{EBF5BEAC-9CE5-43F1-9853-593E28C28CC6}"/>
              </a:ext>
            </a:extLst>
          </p:cNvPr>
          <p:cNvSpPr/>
          <p:nvPr/>
        </p:nvSpPr>
        <p:spPr>
          <a:xfrm>
            <a:off x="6878940" y="6016332"/>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Assembly  Area</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696744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2373B-084E-4A87-8189-5F490CEEF2FE}"/>
              </a:ext>
            </a:extLst>
          </p:cNvPr>
          <p:cNvSpPr>
            <a:spLocks noGrp="1"/>
          </p:cNvSpPr>
          <p:nvPr>
            <p:ph type="title"/>
          </p:nvPr>
        </p:nvSpPr>
        <p:spPr/>
        <p:txBody>
          <a:bodyPr/>
          <a:lstStyle/>
          <a:p>
            <a:r>
              <a:rPr lang="en-US" dirty="0"/>
              <a:t>Evacuation</a:t>
            </a:r>
          </a:p>
        </p:txBody>
      </p:sp>
      <p:sp>
        <p:nvSpPr>
          <p:cNvPr id="12" name="4-Tab 1">
            <a:extLst>
              <a:ext uri="{FF2B5EF4-FFF2-40B4-BE49-F238E27FC236}">
                <a16:creationId xmlns:a16="http://schemas.microsoft.com/office/drawing/2014/main" id="{22DEFC76-B3A6-49C2-8C68-580C637E57E5}"/>
              </a:ext>
            </a:extLst>
          </p:cNvPr>
          <p:cNvSpPr/>
          <p:nvPr/>
        </p:nvSpPr>
        <p:spPr>
          <a:xfrm>
            <a:off x="0" y="6016332"/>
            <a:ext cx="2258905" cy="841247"/>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Signal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4-Tab 2">
            <a:extLst>
              <a:ext uri="{FF2B5EF4-FFF2-40B4-BE49-F238E27FC236}">
                <a16:creationId xmlns:a16="http://schemas.microsoft.com/office/drawing/2014/main" id="{8D5FB7F8-1C6F-405F-B7F8-1711385716F4}"/>
              </a:ext>
            </a:extLst>
          </p:cNvPr>
          <p:cNvSpPr/>
          <p:nvPr/>
        </p:nvSpPr>
        <p:spPr>
          <a:xfrm>
            <a:off x="2292980" y="6016331"/>
            <a:ext cx="2258905" cy="8412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Instructions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4-Tab 3">
            <a:extLst>
              <a:ext uri="{FF2B5EF4-FFF2-40B4-BE49-F238E27FC236}">
                <a16:creationId xmlns:a16="http://schemas.microsoft.com/office/drawing/2014/main" id="{D7E4C418-E214-47AB-AAD7-13E9803DC668}"/>
              </a:ext>
            </a:extLst>
          </p:cNvPr>
          <p:cNvSpPr/>
          <p:nvPr/>
        </p:nvSpPr>
        <p:spPr>
          <a:xfrm>
            <a:off x="4585960" y="6016332"/>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Routes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4-Tab 4">
            <a:extLst>
              <a:ext uri="{FF2B5EF4-FFF2-40B4-BE49-F238E27FC236}">
                <a16:creationId xmlns:a16="http://schemas.microsoft.com/office/drawing/2014/main" id="{EBF5BEAC-9CE5-43F1-9853-593E28C28CC6}"/>
              </a:ext>
            </a:extLst>
          </p:cNvPr>
          <p:cNvSpPr/>
          <p:nvPr/>
        </p:nvSpPr>
        <p:spPr>
          <a:xfrm>
            <a:off x="6878940" y="6016332"/>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Assembly  Area</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Placeholder 20" descr="A picture containing indoor&#10;&#10;Description generated with very high confidence">
            <a:extLst>
              <a:ext uri="{FF2B5EF4-FFF2-40B4-BE49-F238E27FC236}">
                <a16:creationId xmlns:a16="http://schemas.microsoft.com/office/drawing/2014/main" id="{C2ACCFB2-C389-4C9B-B1E8-EDAED60A9EDE}"/>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36" r="36"/>
          <a:stretch>
            <a:fillRect/>
          </a:stretch>
        </p:blipFill>
        <p:spPr/>
      </p:pic>
    </p:spTree>
    <p:custDataLst>
      <p:tags r:id="rId1"/>
    </p:custDataLst>
    <p:extLst>
      <p:ext uri="{BB962C8B-B14F-4D97-AF65-F5344CB8AC3E}">
        <p14:creationId xmlns:p14="http://schemas.microsoft.com/office/powerpoint/2010/main" val="1160963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2373B-084E-4A87-8189-5F490CEEF2FE}"/>
              </a:ext>
            </a:extLst>
          </p:cNvPr>
          <p:cNvSpPr>
            <a:spLocks noGrp="1"/>
          </p:cNvSpPr>
          <p:nvPr>
            <p:ph type="title"/>
          </p:nvPr>
        </p:nvSpPr>
        <p:spPr/>
        <p:txBody>
          <a:bodyPr/>
          <a:lstStyle/>
          <a:p>
            <a:r>
              <a:rPr lang="en-US" dirty="0"/>
              <a:t>Evacuation</a:t>
            </a:r>
          </a:p>
        </p:txBody>
      </p:sp>
      <p:sp>
        <p:nvSpPr>
          <p:cNvPr id="12" name="4-Tab 1">
            <a:extLst>
              <a:ext uri="{FF2B5EF4-FFF2-40B4-BE49-F238E27FC236}">
                <a16:creationId xmlns:a16="http://schemas.microsoft.com/office/drawing/2014/main" id="{22DEFC76-B3A6-49C2-8C68-580C637E57E5}"/>
              </a:ext>
            </a:extLst>
          </p:cNvPr>
          <p:cNvSpPr/>
          <p:nvPr/>
        </p:nvSpPr>
        <p:spPr>
          <a:xfrm>
            <a:off x="0" y="6016332"/>
            <a:ext cx="2258905" cy="841247"/>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Signal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4-Tab 2">
            <a:extLst>
              <a:ext uri="{FF2B5EF4-FFF2-40B4-BE49-F238E27FC236}">
                <a16:creationId xmlns:a16="http://schemas.microsoft.com/office/drawing/2014/main" id="{8D5FB7F8-1C6F-405F-B7F8-1711385716F4}"/>
              </a:ext>
            </a:extLst>
          </p:cNvPr>
          <p:cNvSpPr/>
          <p:nvPr/>
        </p:nvSpPr>
        <p:spPr>
          <a:xfrm>
            <a:off x="2292980" y="6016331"/>
            <a:ext cx="2258905" cy="841247"/>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Instructions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4-Tab 3">
            <a:extLst>
              <a:ext uri="{FF2B5EF4-FFF2-40B4-BE49-F238E27FC236}">
                <a16:creationId xmlns:a16="http://schemas.microsoft.com/office/drawing/2014/main" id="{D7E4C418-E214-47AB-AAD7-13E9803DC668}"/>
              </a:ext>
            </a:extLst>
          </p:cNvPr>
          <p:cNvSpPr/>
          <p:nvPr/>
        </p:nvSpPr>
        <p:spPr>
          <a:xfrm>
            <a:off x="4585960" y="6016332"/>
            <a:ext cx="2258905" cy="8412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Routes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4-Tab 4">
            <a:extLst>
              <a:ext uri="{FF2B5EF4-FFF2-40B4-BE49-F238E27FC236}">
                <a16:creationId xmlns:a16="http://schemas.microsoft.com/office/drawing/2014/main" id="{EBF5BEAC-9CE5-43F1-9853-593E28C28CC6}"/>
              </a:ext>
            </a:extLst>
          </p:cNvPr>
          <p:cNvSpPr/>
          <p:nvPr/>
        </p:nvSpPr>
        <p:spPr>
          <a:xfrm>
            <a:off x="6878940" y="6016332"/>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Assembly  Area</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Placeholder 13" descr="A close up of a sign&#10;&#10;Description generated with very high confidence">
            <a:extLst>
              <a:ext uri="{FF2B5EF4-FFF2-40B4-BE49-F238E27FC236}">
                <a16:creationId xmlns:a16="http://schemas.microsoft.com/office/drawing/2014/main" id="{6BE50279-B19D-44EB-A471-B25B97D2E3F7}"/>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84" b="84"/>
          <a:stretch>
            <a:fillRect/>
          </a:stretch>
        </p:blipFill>
        <p:spPr/>
      </p:pic>
    </p:spTree>
    <p:custDataLst>
      <p:tags r:id="rId1"/>
    </p:custDataLst>
    <p:extLst>
      <p:ext uri="{BB962C8B-B14F-4D97-AF65-F5344CB8AC3E}">
        <p14:creationId xmlns:p14="http://schemas.microsoft.com/office/powerpoint/2010/main" val="1373868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2373B-084E-4A87-8189-5F490CEEF2FE}"/>
              </a:ext>
            </a:extLst>
          </p:cNvPr>
          <p:cNvSpPr>
            <a:spLocks noGrp="1"/>
          </p:cNvSpPr>
          <p:nvPr>
            <p:ph type="title"/>
          </p:nvPr>
        </p:nvSpPr>
        <p:spPr/>
        <p:txBody>
          <a:bodyPr/>
          <a:lstStyle/>
          <a:p>
            <a:r>
              <a:rPr lang="en-US" dirty="0"/>
              <a:t>Evacuation</a:t>
            </a:r>
          </a:p>
        </p:txBody>
      </p:sp>
      <p:sp>
        <p:nvSpPr>
          <p:cNvPr id="12" name="4-Tab 1">
            <a:extLst>
              <a:ext uri="{FF2B5EF4-FFF2-40B4-BE49-F238E27FC236}">
                <a16:creationId xmlns:a16="http://schemas.microsoft.com/office/drawing/2014/main" id="{22DEFC76-B3A6-49C2-8C68-580C637E57E5}"/>
              </a:ext>
            </a:extLst>
          </p:cNvPr>
          <p:cNvSpPr/>
          <p:nvPr/>
        </p:nvSpPr>
        <p:spPr>
          <a:xfrm>
            <a:off x="0" y="6016332"/>
            <a:ext cx="2258905" cy="841247"/>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Signal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4-Tab 2">
            <a:extLst>
              <a:ext uri="{FF2B5EF4-FFF2-40B4-BE49-F238E27FC236}">
                <a16:creationId xmlns:a16="http://schemas.microsoft.com/office/drawing/2014/main" id="{8D5FB7F8-1C6F-405F-B7F8-1711385716F4}"/>
              </a:ext>
            </a:extLst>
          </p:cNvPr>
          <p:cNvSpPr/>
          <p:nvPr/>
        </p:nvSpPr>
        <p:spPr>
          <a:xfrm>
            <a:off x="2292980" y="6016331"/>
            <a:ext cx="2258905" cy="841247"/>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Instructions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4-Tab 3">
            <a:extLst>
              <a:ext uri="{FF2B5EF4-FFF2-40B4-BE49-F238E27FC236}">
                <a16:creationId xmlns:a16="http://schemas.microsoft.com/office/drawing/2014/main" id="{D7E4C418-E214-47AB-AAD7-13E9803DC668}"/>
              </a:ext>
            </a:extLst>
          </p:cNvPr>
          <p:cNvSpPr/>
          <p:nvPr/>
        </p:nvSpPr>
        <p:spPr>
          <a:xfrm>
            <a:off x="4585960" y="6016332"/>
            <a:ext cx="2258905" cy="841247"/>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Evacuation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Routes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4-Tab 4">
            <a:extLst>
              <a:ext uri="{FF2B5EF4-FFF2-40B4-BE49-F238E27FC236}">
                <a16:creationId xmlns:a16="http://schemas.microsoft.com/office/drawing/2014/main" id="{EBF5BEAC-9CE5-43F1-9853-593E28C28CC6}"/>
              </a:ext>
            </a:extLst>
          </p:cNvPr>
          <p:cNvSpPr/>
          <p:nvPr/>
        </p:nvSpPr>
        <p:spPr>
          <a:xfrm>
            <a:off x="6878940" y="6016332"/>
            <a:ext cx="2258905" cy="8412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38"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Assembly  Area</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Placeholder 5" descr="A sign in front of a green field&#10;&#10;Description generated with very high confidence">
            <a:extLst>
              <a:ext uri="{FF2B5EF4-FFF2-40B4-BE49-F238E27FC236}">
                <a16:creationId xmlns:a16="http://schemas.microsoft.com/office/drawing/2014/main" id="{8791C9B9-0744-42A9-A8CE-BC05E5A049AD}"/>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4370" r="4370"/>
          <a:stretch>
            <a:fillRect/>
          </a:stretch>
        </p:blipFill>
        <p:spPr/>
      </p:pic>
      <p:sp>
        <p:nvSpPr>
          <p:cNvPr id="9" name="TextBox 8">
            <a:extLst>
              <a:ext uri="{FF2B5EF4-FFF2-40B4-BE49-F238E27FC236}">
                <a16:creationId xmlns:a16="http://schemas.microsoft.com/office/drawing/2014/main" id="{F7C9DC6E-5ED3-40C8-9762-FC5F91A0E13C}"/>
              </a:ext>
            </a:extLst>
          </p:cNvPr>
          <p:cNvSpPr txBox="1"/>
          <p:nvPr/>
        </p:nvSpPr>
        <p:spPr>
          <a:xfrm>
            <a:off x="0" y="5482739"/>
            <a:ext cx="9157165" cy="523220"/>
          </a:xfrm>
          <a:prstGeom prst="rect">
            <a:avLst/>
          </a:prstGeom>
          <a:solidFill>
            <a:srgbClr val="BFBFBF"/>
          </a:solidFill>
        </p:spPr>
        <p:txBody>
          <a:bodyPr wrap="square" rtlCol="0" anchor="b">
            <a:spAutoFit/>
          </a:bodyP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KNOW YOUR ROLE!</a:t>
            </a:r>
          </a:p>
        </p:txBody>
      </p:sp>
    </p:spTree>
    <p:custDataLst>
      <p:tags r:id="rId1"/>
    </p:custDataLst>
    <p:extLst>
      <p:ext uri="{BB962C8B-B14F-4D97-AF65-F5344CB8AC3E}">
        <p14:creationId xmlns:p14="http://schemas.microsoft.com/office/powerpoint/2010/main" val="116050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man, indoor, wall&#10;&#10;Description generated with very high confidence">
            <a:extLst>
              <a:ext uri="{FF2B5EF4-FFF2-40B4-BE49-F238E27FC236}">
                <a16:creationId xmlns:a16="http://schemas.microsoft.com/office/drawing/2014/main" id="{FEACC3A5-3C7D-4AEC-8116-A3C7340B493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69" r="569"/>
          <a:stretch>
            <a:fillRect/>
          </a:stretch>
        </p:blipFill>
        <p:spPr/>
      </p:pic>
      <p:sp>
        <p:nvSpPr>
          <p:cNvPr id="6" name="Title 5">
            <a:extLst>
              <a:ext uri="{FF2B5EF4-FFF2-40B4-BE49-F238E27FC236}">
                <a16:creationId xmlns:a16="http://schemas.microsoft.com/office/drawing/2014/main" id="{73BD94B3-D4A7-4FCC-8BCB-818632D56D91}"/>
              </a:ext>
            </a:extLst>
          </p:cNvPr>
          <p:cNvSpPr>
            <a:spLocks noGrp="1"/>
          </p:cNvSpPr>
          <p:nvPr>
            <p:ph type="title"/>
          </p:nvPr>
        </p:nvSpPr>
        <p:spPr/>
        <p:txBody>
          <a:bodyPr/>
          <a:lstStyle/>
          <a:p>
            <a:r>
              <a:rPr lang="en-US" dirty="0"/>
              <a:t>Aftermath of Workplace Violence</a:t>
            </a:r>
          </a:p>
        </p:txBody>
      </p:sp>
      <p:sp>
        <p:nvSpPr>
          <p:cNvPr id="17" name="Text Placeholder 4">
            <a:extLst>
              <a:ext uri="{FF2B5EF4-FFF2-40B4-BE49-F238E27FC236}">
                <a16:creationId xmlns:a16="http://schemas.microsoft.com/office/drawing/2014/main" id="{CE824BFB-1E17-4EDB-8E94-ADBAF7060344}"/>
              </a:ext>
            </a:extLst>
          </p:cNvPr>
          <p:cNvSpPr>
            <a:spLocks noGrp="1"/>
          </p:cNvSpPr>
          <p:nvPr>
            <p:ph type="body" sz="quarter" idx="13"/>
          </p:nvPr>
        </p:nvSpPr>
        <p:spPr>
          <a:xfrm>
            <a:off x="-24282" y="2551691"/>
            <a:ext cx="2731387" cy="609036"/>
          </a:xfrm>
          <a:solidFill>
            <a:srgbClr val="002060"/>
          </a:solidFill>
        </p:spPr>
        <p:txBody>
          <a:bodyPr/>
          <a:lstStyle/>
          <a:p>
            <a:r>
              <a:rPr lang="en-US" sz="2400" dirty="0"/>
              <a:t>Signs of distress</a:t>
            </a:r>
          </a:p>
        </p:txBody>
      </p:sp>
      <p:sp>
        <p:nvSpPr>
          <p:cNvPr id="9" name="Rectangle: Rounded Corners 8">
            <a:extLst>
              <a:ext uri="{FF2B5EF4-FFF2-40B4-BE49-F238E27FC236}">
                <a16:creationId xmlns:a16="http://schemas.microsoft.com/office/drawing/2014/main" id="{20FEBB02-75AE-2306-CA30-E52634C68866}"/>
              </a:ext>
            </a:extLst>
          </p:cNvPr>
          <p:cNvSpPr/>
          <p:nvPr/>
        </p:nvSpPr>
        <p:spPr>
          <a:xfrm>
            <a:off x="343042" y="4114613"/>
            <a:ext cx="7158770" cy="1651705"/>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13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Withdrawing from work activity or peers, or appearing emotionless</a:t>
            </a:r>
          </a:p>
          <a:p>
            <a:pPr marL="285750" marR="0" lvl="0" indent="-285750" algn="l" defTabSz="45713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Frequently calling in sick, overworking, or working slowly</a:t>
            </a:r>
          </a:p>
          <a:p>
            <a:pPr marL="285750" marR="0" lvl="0" indent="-285750" algn="l" defTabSz="45713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Difficulty concentrating, making decisions, or dealing with change</a:t>
            </a:r>
          </a:p>
        </p:txBody>
      </p:sp>
    </p:spTree>
    <p:custDataLst>
      <p:tags r:id="rId1"/>
    </p:custDataLst>
    <p:extLst>
      <p:ext uri="{BB962C8B-B14F-4D97-AF65-F5344CB8AC3E}">
        <p14:creationId xmlns:p14="http://schemas.microsoft.com/office/powerpoint/2010/main" val="296336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additive="base">
                                        <p:cTn id="7" dur="500" fill="hold"/>
                                        <p:tgtEl>
                                          <p:spTgt spid="1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man, indoor, wall&#10;&#10;Description generated with very high confidence">
            <a:extLst>
              <a:ext uri="{FF2B5EF4-FFF2-40B4-BE49-F238E27FC236}">
                <a16:creationId xmlns:a16="http://schemas.microsoft.com/office/drawing/2014/main" id="{FEACC3A5-3C7D-4AEC-8116-A3C7340B493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69" r="569"/>
          <a:stretch>
            <a:fillRect/>
          </a:stretch>
        </p:blipFill>
        <p:spPr/>
      </p:pic>
      <p:sp>
        <p:nvSpPr>
          <p:cNvPr id="6" name="Title 5">
            <a:extLst>
              <a:ext uri="{FF2B5EF4-FFF2-40B4-BE49-F238E27FC236}">
                <a16:creationId xmlns:a16="http://schemas.microsoft.com/office/drawing/2014/main" id="{73BD94B3-D4A7-4FCC-8BCB-818632D56D91}"/>
              </a:ext>
            </a:extLst>
          </p:cNvPr>
          <p:cNvSpPr>
            <a:spLocks noGrp="1"/>
          </p:cNvSpPr>
          <p:nvPr>
            <p:ph type="title"/>
          </p:nvPr>
        </p:nvSpPr>
        <p:spPr/>
        <p:txBody>
          <a:bodyPr/>
          <a:lstStyle/>
          <a:p>
            <a:r>
              <a:rPr lang="en-US" dirty="0"/>
              <a:t>Aftermath of Workplace Violence</a:t>
            </a:r>
          </a:p>
        </p:txBody>
      </p:sp>
      <p:sp>
        <p:nvSpPr>
          <p:cNvPr id="15" name="Text Placeholder 3">
            <a:extLst>
              <a:ext uri="{FF2B5EF4-FFF2-40B4-BE49-F238E27FC236}">
                <a16:creationId xmlns:a16="http://schemas.microsoft.com/office/drawing/2014/main" id="{FF8A97DB-03A6-44AB-9169-E4434D7D8737}"/>
              </a:ext>
            </a:extLst>
          </p:cNvPr>
          <p:cNvSpPr>
            <a:spLocks noGrp="1"/>
          </p:cNvSpPr>
          <p:nvPr>
            <p:ph type="body" sz="quarter" idx="11"/>
          </p:nvPr>
        </p:nvSpPr>
        <p:spPr>
          <a:xfrm>
            <a:off x="-24282" y="3333152"/>
            <a:ext cx="2731387" cy="609036"/>
          </a:xfrm>
          <a:solidFill>
            <a:srgbClr val="002060"/>
          </a:solidFill>
        </p:spPr>
        <p:txBody>
          <a:bodyPr/>
          <a:lstStyle/>
          <a:p>
            <a:pPr>
              <a:lnSpc>
                <a:spcPts val="2300"/>
              </a:lnSpc>
            </a:pPr>
            <a:r>
              <a:rPr lang="en-US" sz="2400" dirty="0"/>
              <a:t>Ways of coping</a:t>
            </a:r>
            <a:endParaRPr lang="en-US" sz="2400" b="0" dirty="0"/>
          </a:p>
        </p:txBody>
      </p:sp>
      <p:sp>
        <p:nvSpPr>
          <p:cNvPr id="17" name="Text Placeholder 4">
            <a:extLst>
              <a:ext uri="{FF2B5EF4-FFF2-40B4-BE49-F238E27FC236}">
                <a16:creationId xmlns:a16="http://schemas.microsoft.com/office/drawing/2014/main" id="{CE824BFB-1E17-4EDB-8E94-ADBAF7060344}"/>
              </a:ext>
            </a:extLst>
          </p:cNvPr>
          <p:cNvSpPr>
            <a:spLocks noGrp="1"/>
          </p:cNvSpPr>
          <p:nvPr>
            <p:ph type="body" sz="quarter" idx="13"/>
          </p:nvPr>
        </p:nvSpPr>
        <p:spPr>
          <a:xfrm>
            <a:off x="-24282" y="2551691"/>
            <a:ext cx="2731387" cy="609036"/>
          </a:xfrm>
          <a:solidFill>
            <a:srgbClr val="002060"/>
          </a:solidFill>
        </p:spPr>
        <p:txBody>
          <a:bodyPr/>
          <a:lstStyle/>
          <a:p>
            <a:r>
              <a:rPr lang="en-US" sz="2400" dirty="0"/>
              <a:t>Signs of distress</a:t>
            </a:r>
          </a:p>
        </p:txBody>
      </p:sp>
      <p:sp>
        <p:nvSpPr>
          <p:cNvPr id="7" name="Rectangle: Rounded Corners 6">
            <a:extLst>
              <a:ext uri="{FF2B5EF4-FFF2-40B4-BE49-F238E27FC236}">
                <a16:creationId xmlns:a16="http://schemas.microsoft.com/office/drawing/2014/main" id="{4CB44B0F-3EA5-4EAF-F220-3CA3758150E4}"/>
              </a:ext>
            </a:extLst>
          </p:cNvPr>
          <p:cNvSpPr/>
          <p:nvPr/>
        </p:nvSpPr>
        <p:spPr>
          <a:xfrm>
            <a:off x="343042" y="4114613"/>
            <a:ext cx="7158770" cy="2392637"/>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13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Talking about the incident with coworkers and supervisors</a:t>
            </a:r>
          </a:p>
          <a:p>
            <a:pPr marL="285750" marR="0" lvl="0" indent="-285750" algn="l" defTabSz="45713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Spending extra time with loved ones</a:t>
            </a:r>
          </a:p>
          <a:p>
            <a:pPr marL="285750" marR="0" lvl="0" indent="-285750" algn="l" defTabSz="45713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Turning off television news about the event and not reading news articles about it</a:t>
            </a:r>
          </a:p>
          <a:p>
            <a:pPr marL="285750" marR="0" lvl="0" indent="-285750" algn="l" defTabSz="45713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Seeking professional counseling. Remember, there is no shame in needing help to recover from a traumatic event.</a:t>
            </a:r>
          </a:p>
        </p:txBody>
      </p:sp>
    </p:spTree>
    <p:custDataLst>
      <p:tags r:id="rId1"/>
    </p:custDataLst>
    <p:extLst>
      <p:ext uri="{BB962C8B-B14F-4D97-AF65-F5344CB8AC3E}">
        <p14:creationId xmlns:p14="http://schemas.microsoft.com/office/powerpoint/2010/main" val="37072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additive="base">
                                        <p:cTn id="7" dur="500" fill="hold"/>
                                        <p:tgtEl>
                                          <p:spTgt spid="1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
                                            <p:bg/>
                                          </p:spTgt>
                                        </p:tgtEl>
                                        <p:attrNameLst>
                                          <p:attrName>style.visibility</p:attrName>
                                        </p:attrNameLst>
                                      </p:cBhvr>
                                      <p:to>
                                        <p:strVal val="visible"/>
                                      </p:to>
                                    </p:set>
                                    <p:anim calcmode="lin" valueType="num">
                                      <p:cBhvr additive="base">
                                        <p:cTn id="17" dur="500" fill="hold"/>
                                        <p:tgtEl>
                                          <p:spTgt spid="15">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bldP spid="17" grpId="0" uiExpand="1" build="p"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699F4B-6D96-741F-AE26-6DAD0857DD03}"/>
              </a:ext>
            </a:extLst>
          </p:cNvPr>
          <p:cNvSpPr>
            <a:spLocks noGrp="1"/>
          </p:cNvSpPr>
          <p:nvPr>
            <p:ph idx="1"/>
          </p:nvPr>
        </p:nvSpPr>
        <p:spPr>
          <a:xfrm>
            <a:off x="822960" y="1849122"/>
            <a:ext cx="7543800" cy="1579878"/>
          </a:xfrm>
        </p:spPr>
        <p:txBody>
          <a:bodyPr/>
          <a:lstStyle/>
          <a:p>
            <a:pPr algn="ctr"/>
            <a:r>
              <a:rPr lang="en-US" sz="2400" dirty="0">
                <a:effectLst>
                  <a:outerShdw blurRad="38100" dist="38100" dir="2700000" algn="tl">
                    <a:srgbClr val="000000">
                      <a:alpha val="43137"/>
                    </a:srgbClr>
                  </a:outerShdw>
                </a:effectLst>
              </a:rPr>
              <a:t>General Duty Clause:</a:t>
            </a:r>
          </a:p>
          <a:p>
            <a:pPr algn="ctr"/>
            <a:r>
              <a:rPr lang="en-US" sz="2400" i="1" dirty="0"/>
              <a:t>Employers are responsible for providing a safe and healthful workplace free from recognized hazards</a:t>
            </a:r>
          </a:p>
          <a:p>
            <a:endParaRPr lang="en-US" sz="2000" dirty="0"/>
          </a:p>
          <a:p>
            <a:endParaRPr lang="en-US" dirty="0"/>
          </a:p>
        </p:txBody>
      </p:sp>
      <p:sp>
        <p:nvSpPr>
          <p:cNvPr id="10" name="Title 9">
            <a:extLst>
              <a:ext uri="{FF2B5EF4-FFF2-40B4-BE49-F238E27FC236}">
                <a16:creationId xmlns:a16="http://schemas.microsoft.com/office/drawing/2014/main" id="{9645650C-54B1-7F38-5150-0ADFCE49EF71}"/>
              </a:ext>
            </a:extLst>
          </p:cNvPr>
          <p:cNvSpPr>
            <a:spLocks noGrp="1"/>
          </p:cNvSpPr>
          <p:nvPr>
            <p:ph type="title"/>
          </p:nvPr>
        </p:nvSpPr>
        <p:spPr/>
        <p:txBody>
          <a:bodyPr>
            <a:normAutofit/>
          </a:bodyPr>
          <a:lstStyle/>
          <a:p>
            <a:r>
              <a:rPr lang="en-US" sz="2800" dirty="0"/>
              <a:t>WHAT does OSHA Say?</a:t>
            </a:r>
          </a:p>
        </p:txBody>
      </p:sp>
      <p:sp>
        <p:nvSpPr>
          <p:cNvPr id="8" name="Content Placeholder 2">
            <a:extLst>
              <a:ext uri="{FF2B5EF4-FFF2-40B4-BE49-F238E27FC236}">
                <a16:creationId xmlns:a16="http://schemas.microsoft.com/office/drawing/2014/main" id="{D86752F5-CD5B-9F2A-9C4F-F4016D269F24}"/>
              </a:ext>
            </a:extLst>
          </p:cNvPr>
          <p:cNvSpPr txBox="1">
            <a:spLocks/>
          </p:cNvSpPr>
          <p:nvPr/>
        </p:nvSpPr>
        <p:spPr>
          <a:xfrm>
            <a:off x="800100" y="3081869"/>
            <a:ext cx="7543800" cy="3760891"/>
          </a:xfrm>
          <a:prstGeom prst="rect">
            <a:avLst/>
          </a:prstGeom>
        </p:spPr>
        <p:txBody>
          <a:bodyPr vert="horz" lIns="0" tIns="45720" rIns="0" bIns="45720" rtlCol="0">
            <a:normAutofit/>
          </a:bodyPr>
          <a:lstStyle>
            <a:lvl1pPr marL="68580" indent="-68580" algn="l" defTabSz="685800" rtl="0" eaLnBrk="1" latinLnBrk="0" hangingPunct="1">
              <a:lnSpc>
                <a:spcPct val="100000"/>
              </a:lnSpc>
              <a:spcBef>
                <a:spcPts val="900"/>
              </a:spcBef>
              <a:spcAft>
                <a:spcPts val="150"/>
              </a:spcAft>
              <a:buClr>
                <a:schemeClr val="accent1"/>
              </a:buClr>
              <a:buSzPct val="100000"/>
              <a:buFont typeface="Calibri" panose="020F0502020204030204" pitchFamily="34" charset="0"/>
              <a:buChar char=" "/>
              <a:defRPr sz="1500" kern="1200">
                <a:solidFill>
                  <a:srgbClr val="091330"/>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350" kern="1200">
                <a:solidFill>
                  <a:srgbClr val="091330"/>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1050" kern="1200">
                <a:solidFill>
                  <a:srgbClr val="09133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ctr"/>
            <a:endParaRPr lang="en-US" sz="2400" i="1" dirty="0"/>
          </a:p>
          <a:p>
            <a:pPr algn="ctr">
              <a:buClr>
                <a:schemeClr val="tx2"/>
              </a:buClr>
              <a:buFont typeface="Wingdings" panose="05000000000000000000" pitchFamily="2" charset="2"/>
              <a:buChar char="§"/>
            </a:pPr>
            <a:r>
              <a:rPr lang="en-US" sz="2400" i="1" dirty="0"/>
              <a:t>Assess your workplace</a:t>
            </a:r>
          </a:p>
          <a:p>
            <a:pPr algn="ctr">
              <a:buClr>
                <a:schemeClr val="tx2"/>
              </a:buClr>
              <a:buFont typeface="Wingdings" panose="05000000000000000000" pitchFamily="2" charset="2"/>
              <a:buChar char="§"/>
            </a:pPr>
            <a:r>
              <a:rPr lang="en-US" sz="2400" i="1" dirty="0"/>
              <a:t>Investigate Incidents</a:t>
            </a:r>
          </a:p>
          <a:p>
            <a:pPr algn="ctr">
              <a:buClr>
                <a:schemeClr val="tx2"/>
              </a:buClr>
              <a:buFont typeface="Wingdings" panose="05000000000000000000" pitchFamily="2" charset="2"/>
              <a:buChar char="§"/>
            </a:pPr>
            <a:r>
              <a:rPr lang="en-US" sz="2400" i="1" dirty="0"/>
              <a:t>Look at your policies</a:t>
            </a:r>
          </a:p>
          <a:p>
            <a:pPr algn="ctr">
              <a:buClr>
                <a:schemeClr val="tx2"/>
              </a:buClr>
              <a:buFont typeface="Wingdings" panose="05000000000000000000" pitchFamily="2" charset="2"/>
              <a:buChar char="§"/>
            </a:pPr>
            <a:r>
              <a:rPr lang="en-US" sz="2400" i="1" dirty="0"/>
              <a:t>Record injuries associated with violence</a:t>
            </a:r>
          </a:p>
          <a:p>
            <a:endParaRPr lang="en-US" sz="2000" dirty="0"/>
          </a:p>
          <a:p>
            <a:endParaRPr lang="en-US" dirty="0"/>
          </a:p>
        </p:txBody>
      </p:sp>
    </p:spTree>
    <p:extLst>
      <p:ext uri="{BB962C8B-B14F-4D97-AF65-F5344CB8AC3E}">
        <p14:creationId xmlns:p14="http://schemas.microsoft.com/office/powerpoint/2010/main" val="35013925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C6BB4D-DE2C-332A-D74E-367EF6E092D6}"/>
              </a:ext>
            </a:extLst>
          </p:cNvPr>
          <p:cNvSpPr>
            <a:spLocks noGrp="1"/>
          </p:cNvSpPr>
          <p:nvPr>
            <p:ph idx="1"/>
          </p:nvPr>
        </p:nvSpPr>
        <p:spPr/>
        <p:txBody>
          <a:bodyPr anchor="ctr"/>
          <a:lstStyle/>
          <a:p>
            <a:pPr>
              <a:buClr>
                <a:schemeClr val="tx1"/>
              </a:buClr>
              <a:buFont typeface="Wingdings" panose="05000000000000000000" pitchFamily="2" charset="2"/>
              <a:buChar char="§"/>
            </a:pPr>
            <a:r>
              <a:rPr lang="en-US" sz="2400" dirty="0"/>
              <a:t>Update your Emergency Action Plan</a:t>
            </a:r>
          </a:p>
          <a:p>
            <a:pPr>
              <a:buClr>
                <a:schemeClr val="tx1"/>
              </a:buClr>
              <a:buFont typeface="Wingdings" panose="05000000000000000000" pitchFamily="2" charset="2"/>
              <a:buChar char="§"/>
            </a:pPr>
            <a:r>
              <a:rPr lang="en-US" sz="2400" dirty="0"/>
              <a:t>Develop a ZERO Tolerance Policy for Workplace Violence</a:t>
            </a:r>
          </a:p>
          <a:p>
            <a:pPr>
              <a:buClr>
                <a:schemeClr val="tx1"/>
              </a:buClr>
              <a:buFont typeface="Wingdings" panose="05000000000000000000" pitchFamily="2" charset="2"/>
              <a:buChar char="§"/>
            </a:pPr>
            <a:r>
              <a:rPr lang="en-US" sz="2400" dirty="0"/>
              <a:t>Review your other policies: Substance Abuse, EAP, etc.</a:t>
            </a:r>
          </a:p>
          <a:p>
            <a:pPr>
              <a:buClr>
                <a:schemeClr val="tx1"/>
              </a:buClr>
              <a:buFont typeface="Wingdings" panose="05000000000000000000" pitchFamily="2" charset="2"/>
              <a:buChar char="§"/>
            </a:pPr>
            <a:r>
              <a:rPr lang="en-US" sz="2400" dirty="0"/>
              <a:t>Incident / Near Miss Investigation </a:t>
            </a:r>
          </a:p>
          <a:p>
            <a:pPr>
              <a:buClr>
                <a:schemeClr val="tx1"/>
              </a:buClr>
              <a:buFont typeface="Wingdings" panose="05000000000000000000" pitchFamily="2" charset="2"/>
              <a:buChar char="§"/>
            </a:pPr>
            <a:r>
              <a:rPr lang="en-US" sz="2400" dirty="0"/>
              <a:t>Provide training and ongoing communication</a:t>
            </a:r>
          </a:p>
          <a:p>
            <a:pPr>
              <a:buClr>
                <a:schemeClr val="tx1"/>
              </a:buClr>
              <a:buFont typeface="Wingdings" panose="05000000000000000000" pitchFamily="2" charset="2"/>
              <a:buChar char="§"/>
            </a:pPr>
            <a:endParaRPr lang="en-US" sz="2000" dirty="0"/>
          </a:p>
          <a:p>
            <a:endParaRPr lang="en-US" dirty="0"/>
          </a:p>
        </p:txBody>
      </p:sp>
      <p:sp>
        <p:nvSpPr>
          <p:cNvPr id="3" name="Title 2">
            <a:extLst>
              <a:ext uri="{FF2B5EF4-FFF2-40B4-BE49-F238E27FC236}">
                <a16:creationId xmlns:a16="http://schemas.microsoft.com/office/drawing/2014/main" id="{D825410B-17E4-58DC-7565-6FA948EE0EB3}"/>
              </a:ext>
            </a:extLst>
          </p:cNvPr>
          <p:cNvSpPr>
            <a:spLocks noGrp="1"/>
          </p:cNvSpPr>
          <p:nvPr>
            <p:ph type="title"/>
          </p:nvPr>
        </p:nvSpPr>
        <p:spPr/>
        <p:txBody>
          <a:bodyPr>
            <a:normAutofit/>
          </a:bodyPr>
          <a:lstStyle/>
          <a:p>
            <a:r>
              <a:rPr lang="en-US" sz="2800" dirty="0"/>
              <a:t>EMPLOYER Responsibilities</a:t>
            </a:r>
          </a:p>
        </p:txBody>
      </p:sp>
      <p:pic>
        <p:nvPicPr>
          <p:cNvPr id="5" name="Picture 4">
            <a:extLst>
              <a:ext uri="{FF2B5EF4-FFF2-40B4-BE49-F238E27FC236}">
                <a16:creationId xmlns:a16="http://schemas.microsoft.com/office/drawing/2014/main" id="{33F0228F-78A5-25C0-1F07-86290BBF2A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47080" y="874449"/>
            <a:ext cx="2519680" cy="1889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3205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ctrTitle"/>
          </p:nvPr>
        </p:nvSpPr>
        <p:spPr/>
        <p:txBody>
          <a:bodyPr/>
          <a:lstStyle/>
          <a:p>
            <a:r>
              <a:rPr lang="en-US" dirty="0"/>
              <a:t>Questions?</a:t>
            </a:r>
          </a:p>
        </p:txBody>
      </p:sp>
      <p:sp>
        <p:nvSpPr>
          <p:cNvPr id="20" name="Text Placeholder 19">
            <a:extLst>
              <a:ext uri="{FF2B5EF4-FFF2-40B4-BE49-F238E27FC236}">
                <a16:creationId xmlns:a16="http://schemas.microsoft.com/office/drawing/2014/main" id="{5AEC0676-36E0-374F-8480-880FE68CC821}"/>
              </a:ext>
            </a:extLst>
          </p:cNvPr>
          <p:cNvSpPr>
            <a:spLocks noGrp="1"/>
          </p:cNvSpPr>
          <p:nvPr>
            <p:ph type="subTitle" idx="1"/>
          </p:nvPr>
        </p:nvSpPr>
        <p:spPr/>
        <p:txBody>
          <a:bodyPr/>
          <a:lstStyle/>
          <a:p>
            <a:r>
              <a:rPr lang="en-US" dirty="0"/>
              <a:t>Thank you for joining us.</a:t>
            </a:r>
          </a:p>
        </p:txBody>
      </p:sp>
    </p:spTree>
    <p:extLst>
      <p:ext uri="{BB962C8B-B14F-4D97-AF65-F5344CB8AC3E}">
        <p14:creationId xmlns:p14="http://schemas.microsoft.com/office/powerpoint/2010/main" val="35122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926BCD1-A70B-481E-AAFD-35D0D07025E0}"/>
              </a:ext>
            </a:extLst>
          </p:cNvPr>
          <p:cNvSpPr>
            <a:spLocks noGrp="1"/>
          </p:cNvSpPr>
          <p:nvPr>
            <p:ph type="body" sz="quarter" idx="17"/>
          </p:nvPr>
        </p:nvSpPr>
        <p:spPr>
          <a:xfrm>
            <a:off x="0" y="762000"/>
            <a:ext cx="3084576" cy="1490472"/>
          </a:xfrm>
          <a:solidFill>
            <a:srgbClr val="5A5A5A"/>
          </a:solidFill>
        </p:spPr>
        <p:txBody>
          <a:bodyPr/>
          <a:lstStyle/>
          <a:p>
            <a:r>
              <a:rPr lang="en-US" dirty="0"/>
              <a:t>TYPE 1</a:t>
            </a:r>
          </a:p>
        </p:txBody>
      </p:sp>
      <p:sp>
        <p:nvSpPr>
          <p:cNvPr id="9" name="Text Placeholder 8">
            <a:extLst>
              <a:ext uri="{FF2B5EF4-FFF2-40B4-BE49-F238E27FC236}">
                <a16:creationId xmlns:a16="http://schemas.microsoft.com/office/drawing/2014/main" id="{58738B67-A690-4B5D-A328-31CC2388E4F2}"/>
              </a:ext>
            </a:extLst>
          </p:cNvPr>
          <p:cNvSpPr>
            <a:spLocks noGrp="1"/>
          </p:cNvSpPr>
          <p:nvPr>
            <p:ph type="body" sz="quarter" idx="18"/>
          </p:nvPr>
        </p:nvSpPr>
        <p:spPr>
          <a:xfrm>
            <a:off x="0" y="2296924"/>
            <a:ext cx="3084576" cy="1490472"/>
          </a:xfrm>
          <a:solidFill>
            <a:srgbClr val="5A5A5A"/>
          </a:solidFill>
        </p:spPr>
        <p:txBody>
          <a:bodyPr/>
          <a:lstStyle/>
          <a:p>
            <a:r>
              <a:rPr lang="en-US" dirty="0"/>
              <a:t>TYPE 2</a:t>
            </a:r>
          </a:p>
        </p:txBody>
      </p:sp>
      <p:sp>
        <p:nvSpPr>
          <p:cNvPr id="10" name="Text Placeholder 9">
            <a:extLst>
              <a:ext uri="{FF2B5EF4-FFF2-40B4-BE49-F238E27FC236}">
                <a16:creationId xmlns:a16="http://schemas.microsoft.com/office/drawing/2014/main" id="{0A2A7C1D-F07D-46F5-A8F5-515A05030680}"/>
              </a:ext>
            </a:extLst>
          </p:cNvPr>
          <p:cNvSpPr>
            <a:spLocks noGrp="1"/>
          </p:cNvSpPr>
          <p:nvPr>
            <p:ph type="body" sz="quarter" idx="20"/>
          </p:nvPr>
        </p:nvSpPr>
        <p:spPr>
          <a:xfrm>
            <a:off x="-3471" y="3831848"/>
            <a:ext cx="3084576" cy="1490472"/>
          </a:xfrm>
          <a:solidFill>
            <a:srgbClr val="002060"/>
          </a:solidFill>
        </p:spPr>
        <p:txBody>
          <a:bodyPr/>
          <a:lstStyle/>
          <a:p>
            <a:r>
              <a:rPr lang="en-US" dirty="0"/>
              <a:t>TYPE 3</a:t>
            </a:r>
          </a:p>
        </p:txBody>
      </p:sp>
      <p:sp>
        <p:nvSpPr>
          <p:cNvPr id="11" name="Text Placeholder 10">
            <a:extLst>
              <a:ext uri="{FF2B5EF4-FFF2-40B4-BE49-F238E27FC236}">
                <a16:creationId xmlns:a16="http://schemas.microsoft.com/office/drawing/2014/main" id="{12B1A828-1148-48BB-9EF5-2E623EECC5E0}"/>
              </a:ext>
            </a:extLst>
          </p:cNvPr>
          <p:cNvSpPr>
            <a:spLocks noGrp="1"/>
          </p:cNvSpPr>
          <p:nvPr>
            <p:ph type="body" sz="quarter" idx="21"/>
          </p:nvPr>
        </p:nvSpPr>
        <p:spPr>
          <a:xfrm>
            <a:off x="-3471" y="5366772"/>
            <a:ext cx="3084576" cy="1490472"/>
          </a:xfrm>
        </p:spPr>
        <p:txBody>
          <a:bodyPr/>
          <a:lstStyle/>
          <a:p>
            <a:r>
              <a:rPr lang="en-US" dirty="0"/>
              <a:t>TYPE 4</a:t>
            </a:r>
          </a:p>
        </p:txBody>
      </p:sp>
      <p:sp>
        <p:nvSpPr>
          <p:cNvPr id="6" name="Title 5">
            <a:extLst>
              <a:ext uri="{FF2B5EF4-FFF2-40B4-BE49-F238E27FC236}">
                <a16:creationId xmlns:a16="http://schemas.microsoft.com/office/drawing/2014/main" id="{AA8FF401-9644-428D-8238-F8ABEF62CE60}"/>
              </a:ext>
            </a:extLst>
          </p:cNvPr>
          <p:cNvSpPr>
            <a:spLocks noGrp="1"/>
          </p:cNvSpPr>
          <p:nvPr>
            <p:ph type="title"/>
          </p:nvPr>
        </p:nvSpPr>
        <p:spPr/>
        <p:txBody>
          <a:bodyPr/>
          <a:lstStyle/>
          <a:p>
            <a:r>
              <a:rPr lang="en-US" dirty="0"/>
              <a:t>4 Types of Workplace Violence</a:t>
            </a:r>
          </a:p>
        </p:txBody>
      </p:sp>
      <p:pic>
        <p:nvPicPr>
          <p:cNvPr id="5" name="Picture Placeholder 4" descr="A picture containing person, indoor, table&#10;&#10;Description generated with very high confidence">
            <a:extLst>
              <a:ext uri="{FF2B5EF4-FFF2-40B4-BE49-F238E27FC236}">
                <a16:creationId xmlns:a16="http://schemas.microsoft.com/office/drawing/2014/main" id="{ED3B7700-70F3-46C8-A2A3-B8EB126DC6C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6055" r="6055"/>
          <a:stretch>
            <a:fillRect/>
          </a:stretch>
        </p:blipFill>
        <p:spPr>
          <a:xfrm>
            <a:off x="3081106" y="762000"/>
            <a:ext cx="6062895" cy="6096000"/>
          </a:xfrm>
        </p:spPr>
      </p:pic>
      <p:sp>
        <p:nvSpPr>
          <p:cNvPr id="13" name="TextBox 12">
            <a:extLst>
              <a:ext uri="{FF2B5EF4-FFF2-40B4-BE49-F238E27FC236}">
                <a16:creationId xmlns:a16="http://schemas.microsoft.com/office/drawing/2014/main" id="{1DEABC9B-B214-4566-AFAD-162E48952ADB}"/>
              </a:ext>
            </a:extLst>
          </p:cNvPr>
          <p:cNvSpPr txBox="1"/>
          <p:nvPr/>
        </p:nvSpPr>
        <p:spPr>
          <a:xfrm>
            <a:off x="3081105" y="6400800"/>
            <a:ext cx="6062896" cy="446276"/>
          </a:xfrm>
          <a:prstGeom prst="rect">
            <a:avLst/>
          </a:prstGeom>
          <a:solidFill>
            <a:schemeClr val="bg1">
              <a:lumMod val="75000"/>
              <a:alpha val="60000"/>
            </a:schemeClr>
          </a:solidFill>
        </p:spPr>
        <p:txBody>
          <a:bodyPr wrap="square" rtlCol="0">
            <a:spAutoFit/>
          </a:bodyP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Current or former employees; Worker on worker</a:t>
            </a:r>
          </a:p>
        </p:txBody>
      </p:sp>
    </p:spTree>
    <p:custDataLst>
      <p:tags r:id="rId1"/>
    </p:custDataLst>
    <p:extLst>
      <p:ext uri="{BB962C8B-B14F-4D97-AF65-F5344CB8AC3E}">
        <p14:creationId xmlns:p14="http://schemas.microsoft.com/office/powerpoint/2010/main" val="41770319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DE2065C-646E-4AEF-8557-35AE694271F3}"/>
              </a:ext>
            </a:extLst>
          </p:cNvPr>
          <p:cNvSpPr>
            <a:spLocks noGrp="1"/>
          </p:cNvSpPr>
          <p:nvPr>
            <p:ph sz="half" idx="2"/>
          </p:nvPr>
        </p:nvSpPr>
        <p:spPr/>
        <p:txBody>
          <a:bodyPr>
            <a:normAutofit/>
          </a:bodyPr>
          <a:lstStyle/>
          <a:p>
            <a:pPr marL="0" indent="0">
              <a:buNone/>
            </a:pPr>
            <a:endParaRPr lang="en-US" sz="2100" dirty="0"/>
          </a:p>
          <a:p>
            <a:pPr marL="0" indent="0" algn="ctr">
              <a:buNone/>
            </a:pPr>
            <a:r>
              <a:rPr lang="en-US" sz="2400" dirty="0"/>
              <a:t>Connect with us for a complementary 15 minute consultation.</a:t>
            </a:r>
          </a:p>
          <a:p>
            <a:pPr marL="0" indent="0" algn="ctr">
              <a:buNone/>
            </a:pPr>
            <a:endParaRPr lang="en-US" sz="1800" dirty="0"/>
          </a:p>
          <a:p>
            <a:pPr marL="0" indent="0" algn="ctr">
              <a:buNone/>
            </a:pPr>
            <a:endParaRPr lang="en-US" sz="1800" dirty="0"/>
          </a:p>
        </p:txBody>
      </p:sp>
      <p:pic>
        <p:nvPicPr>
          <p:cNvPr id="4" name="Picture 3">
            <a:extLst>
              <a:ext uri="{FF2B5EF4-FFF2-40B4-BE49-F238E27FC236}">
                <a16:creationId xmlns:a16="http://schemas.microsoft.com/office/drawing/2014/main" id="{69E74BAF-DEA6-F5CB-1C40-7E2CB038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41" y="2673348"/>
            <a:ext cx="3778259" cy="1511304"/>
          </a:xfrm>
          <a:prstGeom prst="rect">
            <a:avLst/>
          </a:prstGeom>
        </p:spPr>
      </p:pic>
    </p:spTree>
    <p:extLst>
      <p:ext uri="{BB962C8B-B14F-4D97-AF65-F5344CB8AC3E}">
        <p14:creationId xmlns:p14="http://schemas.microsoft.com/office/powerpoint/2010/main" val="28569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9E97B-D5D3-42C7-A769-816F20AC8BAE}"/>
              </a:ext>
            </a:extLst>
          </p:cNvPr>
          <p:cNvSpPr>
            <a:spLocks noGrp="1"/>
          </p:cNvSpPr>
          <p:nvPr>
            <p:ph type="ctrTitle"/>
          </p:nvPr>
        </p:nvSpPr>
        <p:spPr>
          <a:xfrm>
            <a:off x="800100" y="1652124"/>
            <a:ext cx="7543800" cy="3553751"/>
          </a:xfrm>
        </p:spPr>
        <p:txBody>
          <a:bodyPr anchor="ctr">
            <a:noAutofit/>
          </a:bodyPr>
          <a:lstStyle/>
          <a:p>
            <a:pPr algn="ctr"/>
            <a:br>
              <a:rPr lang="en-US" sz="3300" b="1" dirty="0"/>
            </a:br>
            <a:br>
              <a:rPr lang="en-US" sz="3300" b="1" dirty="0"/>
            </a:br>
            <a:r>
              <a:rPr lang="en-US" sz="3300" b="1" dirty="0"/>
              <a:t>Get in Touch:</a:t>
            </a:r>
            <a:br>
              <a:rPr lang="en-US" sz="3300" b="1" dirty="0"/>
            </a:br>
            <a:br>
              <a:rPr lang="en-US" sz="2100" b="1" dirty="0"/>
            </a:br>
            <a:r>
              <a:rPr lang="en-US" sz="3200" b="1" dirty="0">
                <a:hlinkClick r:id="rId3"/>
              </a:rPr>
              <a:t>www.Complianceplace.com </a:t>
            </a:r>
            <a:br>
              <a:rPr lang="en-US" sz="3200" b="1" dirty="0"/>
            </a:br>
            <a:br>
              <a:rPr lang="en-US" sz="3200" b="1" dirty="0"/>
            </a:br>
            <a:br>
              <a:rPr lang="en-US" sz="2100" dirty="0"/>
            </a:br>
            <a:r>
              <a:rPr lang="en-US" sz="2100" dirty="0">
                <a:hlinkClick r:id="rId4"/>
              </a:rPr>
              <a:t>erymsa@complianceplace.com</a:t>
            </a:r>
            <a:br>
              <a:rPr lang="en-US" sz="2100" dirty="0"/>
            </a:br>
            <a:br>
              <a:rPr lang="en-US" sz="2100" dirty="0"/>
            </a:br>
            <a:br>
              <a:rPr lang="en-US" sz="2100"/>
            </a:br>
            <a:br>
              <a:rPr lang="en-US" sz="2100" dirty="0"/>
            </a:br>
            <a:br>
              <a:rPr lang="en-US" sz="2100" dirty="0"/>
            </a:br>
            <a:br>
              <a:rPr lang="en-US" sz="2100" dirty="0">
                <a:hlinkClick r:id="rId3"/>
              </a:rPr>
            </a:br>
            <a:br>
              <a:rPr lang="en-US" sz="2100" dirty="0"/>
            </a:br>
            <a:endParaRPr lang="en-US" sz="2100" b="1" dirty="0"/>
          </a:p>
        </p:txBody>
      </p:sp>
    </p:spTree>
    <p:extLst>
      <p:ext uri="{BB962C8B-B14F-4D97-AF65-F5344CB8AC3E}">
        <p14:creationId xmlns:p14="http://schemas.microsoft.com/office/powerpoint/2010/main" val="11820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926BCD1-A70B-481E-AAFD-35D0D07025E0}"/>
              </a:ext>
            </a:extLst>
          </p:cNvPr>
          <p:cNvSpPr>
            <a:spLocks noGrp="1"/>
          </p:cNvSpPr>
          <p:nvPr>
            <p:ph type="body" sz="quarter" idx="17"/>
          </p:nvPr>
        </p:nvSpPr>
        <p:spPr>
          <a:xfrm>
            <a:off x="0" y="762000"/>
            <a:ext cx="3084576" cy="1490472"/>
          </a:xfrm>
          <a:solidFill>
            <a:srgbClr val="5A5A5A"/>
          </a:solidFill>
        </p:spPr>
        <p:txBody>
          <a:bodyPr/>
          <a:lstStyle/>
          <a:p>
            <a:r>
              <a:rPr lang="en-US" dirty="0"/>
              <a:t>TYPE 1</a:t>
            </a:r>
          </a:p>
        </p:txBody>
      </p:sp>
      <p:sp>
        <p:nvSpPr>
          <p:cNvPr id="9" name="Text Placeholder 8">
            <a:extLst>
              <a:ext uri="{FF2B5EF4-FFF2-40B4-BE49-F238E27FC236}">
                <a16:creationId xmlns:a16="http://schemas.microsoft.com/office/drawing/2014/main" id="{58738B67-A690-4B5D-A328-31CC2388E4F2}"/>
              </a:ext>
            </a:extLst>
          </p:cNvPr>
          <p:cNvSpPr>
            <a:spLocks noGrp="1"/>
          </p:cNvSpPr>
          <p:nvPr>
            <p:ph type="body" sz="quarter" idx="18"/>
          </p:nvPr>
        </p:nvSpPr>
        <p:spPr>
          <a:xfrm>
            <a:off x="0" y="2296924"/>
            <a:ext cx="3084576" cy="1490472"/>
          </a:xfrm>
          <a:solidFill>
            <a:srgbClr val="5A5A5A"/>
          </a:solidFill>
        </p:spPr>
        <p:txBody>
          <a:bodyPr/>
          <a:lstStyle/>
          <a:p>
            <a:r>
              <a:rPr lang="en-US" dirty="0"/>
              <a:t>TYPE 2</a:t>
            </a:r>
          </a:p>
        </p:txBody>
      </p:sp>
      <p:sp>
        <p:nvSpPr>
          <p:cNvPr id="10" name="Text Placeholder 9">
            <a:extLst>
              <a:ext uri="{FF2B5EF4-FFF2-40B4-BE49-F238E27FC236}">
                <a16:creationId xmlns:a16="http://schemas.microsoft.com/office/drawing/2014/main" id="{0A2A7C1D-F07D-46F5-A8F5-515A05030680}"/>
              </a:ext>
            </a:extLst>
          </p:cNvPr>
          <p:cNvSpPr>
            <a:spLocks noGrp="1"/>
          </p:cNvSpPr>
          <p:nvPr>
            <p:ph type="body" sz="quarter" idx="20"/>
          </p:nvPr>
        </p:nvSpPr>
        <p:spPr>
          <a:xfrm>
            <a:off x="-3471" y="3831848"/>
            <a:ext cx="3084576" cy="1490472"/>
          </a:xfrm>
          <a:solidFill>
            <a:srgbClr val="5A5A5A"/>
          </a:solidFill>
        </p:spPr>
        <p:txBody>
          <a:bodyPr/>
          <a:lstStyle/>
          <a:p>
            <a:r>
              <a:rPr lang="en-US" dirty="0"/>
              <a:t>TYPE 3</a:t>
            </a:r>
          </a:p>
        </p:txBody>
      </p:sp>
      <p:sp>
        <p:nvSpPr>
          <p:cNvPr id="11" name="Text Placeholder 10">
            <a:extLst>
              <a:ext uri="{FF2B5EF4-FFF2-40B4-BE49-F238E27FC236}">
                <a16:creationId xmlns:a16="http://schemas.microsoft.com/office/drawing/2014/main" id="{12B1A828-1148-48BB-9EF5-2E623EECC5E0}"/>
              </a:ext>
            </a:extLst>
          </p:cNvPr>
          <p:cNvSpPr>
            <a:spLocks noGrp="1"/>
          </p:cNvSpPr>
          <p:nvPr>
            <p:ph type="body" sz="quarter" idx="21"/>
          </p:nvPr>
        </p:nvSpPr>
        <p:spPr>
          <a:xfrm>
            <a:off x="-3471" y="5366772"/>
            <a:ext cx="3084576" cy="1490472"/>
          </a:xfrm>
          <a:solidFill>
            <a:srgbClr val="002060"/>
          </a:solidFill>
        </p:spPr>
        <p:txBody>
          <a:bodyPr/>
          <a:lstStyle/>
          <a:p>
            <a:r>
              <a:rPr lang="en-US" dirty="0"/>
              <a:t>TYPE 4</a:t>
            </a:r>
          </a:p>
        </p:txBody>
      </p:sp>
      <p:sp>
        <p:nvSpPr>
          <p:cNvPr id="6" name="Title 5">
            <a:extLst>
              <a:ext uri="{FF2B5EF4-FFF2-40B4-BE49-F238E27FC236}">
                <a16:creationId xmlns:a16="http://schemas.microsoft.com/office/drawing/2014/main" id="{AA8FF401-9644-428D-8238-F8ABEF62CE60}"/>
              </a:ext>
            </a:extLst>
          </p:cNvPr>
          <p:cNvSpPr>
            <a:spLocks noGrp="1"/>
          </p:cNvSpPr>
          <p:nvPr>
            <p:ph type="title"/>
          </p:nvPr>
        </p:nvSpPr>
        <p:spPr/>
        <p:txBody>
          <a:bodyPr/>
          <a:lstStyle/>
          <a:p>
            <a:r>
              <a:rPr lang="en-US" dirty="0"/>
              <a:t>4 Types of Workplace Violence</a:t>
            </a:r>
          </a:p>
        </p:txBody>
      </p:sp>
      <p:sp>
        <p:nvSpPr>
          <p:cNvPr id="13" name="TextBox 12">
            <a:extLst>
              <a:ext uri="{FF2B5EF4-FFF2-40B4-BE49-F238E27FC236}">
                <a16:creationId xmlns:a16="http://schemas.microsoft.com/office/drawing/2014/main" id="{1DEABC9B-B214-4566-AFAD-162E48952ADB}"/>
              </a:ext>
            </a:extLst>
          </p:cNvPr>
          <p:cNvSpPr txBox="1"/>
          <p:nvPr/>
        </p:nvSpPr>
        <p:spPr>
          <a:xfrm>
            <a:off x="3081105" y="6400800"/>
            <a:ext cx="6062896" cy="461665"/>
          </a:xfrm>
          <a:prstGeom prst="rect">
            <a:avLst/>
          </a:prstGeom>
          <a:solidFill>
            <a:schemeClr val="bg1">
              <a:lumMod val="75000"/>
              <a:alpha val="60000"/>
            </a:schemeClr>
          </a:solidFill>
        </p:spPr>
        <p:txBody>
          <a:bodyPr wrap="square" rtlCol="0">
            <a:spAutoFit/>
          </a:bodyP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Personal relationship to victim</a:t>
            </a:r>
          </a:p>
        </p:txBody>
      </p:sp>
      <p:pic>
        <p:nvPicPr>
          <p:cNvPr id="12" name="Picture Placeholder 11" descr="A group of people standing next to a person&#10;&#10;Description generated with very high confidence">
            <a:extLst>
              <a:ext uri="{FF2B5EF4-FFF2-40B4-BE49-F238E27FC236}">
                <a16:creationId xmlns:a16="http://schemas.microsoft.com/office/drawing/2014/main" id="{C74931FB-DF9C-428D-AA4F-BDE4BDA88AE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409" r="4409"/>
          <a:stretch>
            <a:fillRect/>
          </a:stretch>
        </p:blipFill>
        <p:spPr>
          <a:xfrm>
            <a:off x="3081106" y="761999"/>
            <a:ext cx="6062895" cy="6100465"/>
          </a:xfrm>
        </p:spPr>
      </p:pic>
      <p:sp>
        <p:nvSpPr>
          <p:cNvPr id="14" name="TextBox 13">
            <a:extLst>
              <a:ext uri="{FF2B5EF4-FFF2-40B4-BE49-F238E27FC236}">
                <a16:creationId xmlns:a16="http://schemas.microsoft.com/office/drawing/2014/main" id="{AF90A71C-26BB-488B-A31C-DB89D5DEB8D3}"/>
              </a:ext>
            </a:extLst>
          </p:cNvPr>
          <p:cNvSpPr txBox="1"/>
          <p:nvPr/>
        </p:nvSpPr>
        <p:spPr>
          <a:xfrm>
            <a:off x="3081105" y="6400800"/>
            <a:ext cx="6062896" cy="446276"/>
          </a:xfrm>
          <a:prstGeom prst="rect">
            <a:avLst/>
          </a:prstGeom>
          <a:solidFill>
            <a:schemeClr val="bg1">
              <a:lumMod val="75000"/>
              <a:alpha val="60000"/>
            </a:schemeClr>
          </a:solidFill>
        </p:spPr>
        <p:txBody>
          <a:bodyPr wrap="square" rtlCol="0">
            <a:spAutoFit/>
          </a:bodyP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Personal relationships</a:t>
            </a:r>
          </a:p>
        </p:txBody>
      </p:sp>
    </p:spTree>
    <p:custDataLst>
      <p:tags r:id="rId1"/>
    </p:custDataLst>
    <p:extLst>
      <p:ext uri="{BB962C8B-B14F-4D97-AF65-F5344CB8AC3E}">
        <p14:creationId xmlns:p14="http://schemas.microsoft.com/office/powerpoint/2010/main" val="36211092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USTOM DESIGN" val="BOiIcMEl"/>
  <p:tag name="ARTICULATE_DESIGN_ID_1_CUSTOM DESIGN" val="3yPtm3aM"/>
  <p:tag name="ARTICULATE_DESIGN_ID_2_TEXT ANDIMAGE" val="uMs6rELi"/>
  <p:tag name="ARTICULATE_DESIGN_ID_KNOWLEDGE CHECK" val="XkO6hgZs"/>
  <p:tag name="ARTICULATE_DESIGN_ID_COMMON PAGES" val="llpsfO4u"/>
  <p:tag name="ARTICULATE_DESIGN_ID_2_TEXT AND IMAGE" val="UM3UHX5z"/>
  <p:tag name="ARTICULATE_DESIGN_ID_3_TEXT AND IMAGE" val="451hrjIS"/>
  <p:tag name="ARTICULATE_DESIGN_ID_3_INTERACTIONS" val="LdlsfrgR"/>
  <p:tag name="ARTICULATE_DESIGN_ID_3_VIDEO" val="mQC8BTSP"/>
  <p:tag name="ARTICULATE_DESIGN_ID_INTERACTIVE TEMPLATES" val="6km9PQA2"/>
  <p:tag name="ARTICULATE_DESIGN_ID_QUIZ" val="TY6TybYi"/>
  <p:tag name="ARTICULATE_DESIGN_ID_ANIMATED TEMPLATES" val="VIGpSYTW"/>
  <p:tag name="ARTICULATE_DESIGN_ID_WELCOME SCREEN" val="lXWB5dOK"/>
  <p:tag name="ARTICULATE_DESIGN_ID_HELP" val="ngNhBJNE"/>
  <p:tag name="ARTICULATE_DESIGN_ID_ASSESMENT" val="ZA8K3uRw"/>
  <p:tag name="ARTICULATE_DESIGN_ID_1_WELCOME SCREEN" val="nVRrf5Rt"/>
  <p:tag name="ARTICULATE_REFERENCE_ID" val="ea01b4dd-d396-415a-9361-36083df13714"/>
  <p:tag name="ARTICULATE_DESIGN_ID_GRAPHICS TO COPY" val="CkLKhYJR"/>
  <p:tag name="TAG_BACKING_FORM_KEY" val="1249178-c:\users\dwolfram\desktop\#working#\#lms to pro-ilt#\how to lift and transport patients safely_ilt.pptx"/>
  <p:tag name="ARTICULATE_USED_PAGE_ORIENTATION" val="1"/>
  <p:tag name="ARTICULATE_USED_PAGE_SIZE" val="1"/>
  <p:tag name="ARTICULATE_PRESENTER_VERSION" val="8"/>
  <p:tag name="ARTICULATE_SLIDE_COUNT" val="111"/>
  <p:tag name="ARTICULATE_DESIGN_ID_1_ANIMATED TEMPLATES" val="USU4runT"/>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Welcome Sc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marL="0" marR="0" indent="0" algn="ctr" defTabSz="914400" rtl="0" eaLnBrk="1" fontAlgn="auto" latinLnBrk="0" hangingPunct="1">
          <a:lnSpc>
            <a:spcPct val="90000"/>
          </a:lnSpc>
          <a:spcBef>
            <a:spcPct val="0"/>
          </a:spcBef>
          <a:spcAft>
            <a:spcPts val="0"/>
          </a:spcAft>
          <a:buClrTx/>
          <a:buSzTx/>
          <a:buFontTx/>
          <a:buNone/>
          <a:tabLst/>
          <a:defRPr kumimoji="0" sz="320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ILT Red Template_01_02_2019 working" id="{CA025BBF-4DA4-4129-BBAB-FDB3620001FE}" vid="{529BCE78-D97A-450D-89CC-E951AEA3C29E}"/>
    </a:ext>
  </a:extLst>
</a:theme>
</file>

<file path=ppt/theme/theme2.xml><?xml version="1.0" encoding="utf-8"?>
<a:theme xmlns:a="http://schemas.openxmlformats.org/drawingml/2006/main" name="Animated Templates">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0112C"/>
        </a:solidFill>
        <a:ln>
          <a:noFill/>
        </a:ln>
      </a:spPr>
      <a:bodyPr rtlCol="0" anchor="ctr"/>
      <a:lstStyle>
        <a:defPPr algn="ctr">
          <a:defRPr sz="1013"/>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LT Red Template_01_02_2019 working" id="{CA025BBF-4DA4-4129-BBAB-FDB3620001FE}" vid="{D8DA5EBA-1EBF-4E77-8714-62331013CAA4}"/>
    </a:ext>
  </a:extLst>
</a:theme>
</file>

<file path=ppt/theme/theme3.xml><?xml version="1.0" encoding="utf-8"?>
<a:theme xmlns:a="http://schemas.openxmlformats.org/drawingml/2006/main" name="Interactive Templates">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LT Red Template_01_02_2019 working" id="{CA025BBF-4DA4-4129-BBAB-FDB3620001FE}" vid="{E44D39A5-D8FC-4C8E-9FAC-B80FB02B3742}"/>
    </a:ext>
  </a:extLst>
</a:theme>
</file>

<file path=ppt/theme/theme4.xml><?xml version="1.0" encoding="utf-8"?>
<a:theme xmlns:a="http://schemas.openxmlformats.org/drawingml/2006/main" name="Quiz">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LT Red Template_01_02_2019 working" id="{CA025BBF-4DA4-4129-BBAB-FDB3620001FE}" vid="{7E78653E-63FE-4B4F-ACE2-3BC6F4D53114}"/>
    </a:ext>
  </a:extLst>
</a:theme>
</file>

<file path=ppt/theme/theme5.xml><?xml version="1.0" encoding="utf-8"?>
<a:theme xmlns:a="http://schemas.openxmlformats.org/drawingml/2006/main" name="Graphics to COP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T Red Template_01_02_2019 working" id="{CA025BBF-4DA4-4129-BBAB-FDB3620001FE}" vid="{2D744B56-BD00-4B70-916D-8339C65BBC51}"/>
    </a:ext>
  </a:extLst>
</a:theme>
</file>

<file path=ppt/theme/theme6.xml><?xml version="1.0" encoding="utf-8"?>
<a:theme xmlns:a="http://schemas.openxmlformats.org/drawingml/2006/main" name="1_Animated Templates">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0112C"/>
        </a:solidFill>
        <a:ln>
          <a:noFill/>
        </a:ln>
      </a:spPr>
      <a:bodyPr rtlCol="0" anchor="ctr"/>
      <a:lstStyle>
        <a:defPPr algn="ctr">
          <a:defRPr sz="1013"/>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LT Red Template_01_02_2019 working" id="{CA025BBF-4DA4-4129-BBAB-FDB3620001FE}" vid="{D8DA5EBA-1EBF-4E77-8714-62331013CAA4}"/>
    </a:ext>
  </a:extLst>
</a:theme>
</file>

<file path=ppt/theme/theme7.xml><?xml version="1.0" encoding="utf-8"?>
<a:theme xmlns:a="http://schemas.openxmlformats.org/drawingml/2006/main" name="RetrospectVTI">
  <a:themeElements>
    <a:clrScheme name="CMI Custom">
      <a:dk1>
        <a:srgbClr val="091330"/>
      </a:dk1>
      <a:lt1>
        <a:srgbClr val="ECEEF7"/>
      </a:lt1>
      <a:dk2>
        <a:srgbClr val="091330"/>
      </a:dk2>
      <a:lt2>
        <a:srgbClr val="F5F8FF"/>
      </a:lt2>
      <a:accent1>
        <a:srgbClr val="ECEEF7"/>
      </a:accent1>
      <a:accent2>
        <a:srgbClr val="F5F8FF"/>
      </a:accent2>
      <a:accent3>
        <a:srgbClr val="A1A2A9"/>
      </a:accent3>
      <a:accent4>
        <a:srgbClr val="091330"/>
      </a:accent4>
      <a:accent5>
        <a:srgbClr val="091330"/>
      </a:accent5>
      <a:accent6>
        <a:srgbClr val="96969C"/>
      </a:accent6>
      <a:hlink>
        <a:srgbClr val="5F6063"/>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ILT Red Template_01_02_2019 </Template>
  <TotalTime>5645</TotalTime>
  <Words>4549</Words>
  <Application>Microsoft Office PowerPoint</Application>
  <PresentationFormat>On-screen Show (4:3)</PresentationFormat>
  <Paragraphs>513</Paragraphs>
  <Slides>81</Slides>
  <Notes>77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81</vt:i4>
      </vt:variant>
    </vt:vector>
  </HeadingPairs>
  <TitlesOfParts>
    <vt:vector size="95" baseType="lpstr">
      <vt:lpstr>Arial</vt:lpstr>
      <vt:lpstr>Calibri</vt:lpstr>
      <vt:lpstr>Century Gothic</vt:lpstr>
      <vt:lpstr>Courier New</vt:lpstr>
      <vt:lpstr>Levenim MT</vt:lpstr>
      <vt:lpstr>Open Sans</vt:lpstr>
      <vt:lpstr>Wingdings</vt:lpstr>
      <vt:lpstr>1_Welcome Screen</vt:lpstr>
      <vt:lpstr>Animated Templates</vt:lpstr>
      <vt:lpstr>Interactive Templates</vt:lpstr>
      <vt:lpstr>Quiz</vt:lpstr>
      <vt:lpstr>Graphics to COPY</vt:lpstr>
      <vt:lpstr>1_Animated Templates</vt:lpstr>
      <vt:lpstr>RetrospectVTI</vt:lpstr>
      <vt:lpstr>Workplace Violence</vt:lpstr>
      <vt:lpstr>OUR TEAM for today’s presentation</vt:lpstr>
      <vt:lpstr>Housekeeping</vt:lpstr>
      <vt:lpstr>WHAT does OSHA Say?</vt:lpstr>
      <vt:lpstr>4 Types of Workplace Violence</vt:lpstr>
      <vt:lpstr>4 Types of Workplace Violence</vt:lpstr>
      <vt:lpstr>4 Types of Workplace Violence</vt:lpstr>
      <vt:lpstr>4 Types of Workplace Violence</vt:lpstr>
      <vt:lpstr>4 Types of Workplace Violence</vt:lpstr>
      <vt:lpstr>Workplace Violence Facts</vt:lpstr>
      <vt:lpstr>Workplace Violence Facts</vt:lpstr>
      <vt:lpstr>Workplace Violence Facts</vt:lpstr>
      <vt:lpstr>Workplace Violence Ricks Factors</vt:lpstr>
      <vt:lpstr>Workplace Violence Ricks Factors</vt:lpstr>
      <vt:lpstr>Workplace Violence Ricks Factors</vt:lpstr>
      <vt:lpstr>Workplace Violence Ricks Factors</vt:lpstr>
      <vt:lpstr>Workplace Violence Ricks Factors</vt:lpstr>
      <vt:lpstr>Workplace Violence Ricks Factors</vt:lpstr>
      <vt:lpstr>Workplace Violence Ricks Factors</vt:lpstr>
      <vt:lpstr>Workplace Violence Ricks Factors</vt:lpstr>
      <vt:lpstr>Causes of Workplace Violence</vt:lpstr>
      <vt:lpstr>Causes of Workplace Violence</vt:lpstr>
      <vt:lpstr>Causes of Workplace Violence</vt:lpstr>
      <vt:lpstr>Causes of Workplace Violence</vt:lpstr>
      <vt:lpstr>Causes of Workplace Violence</vt:lpstr>
      <vt:lpstr>Causes of Workplace Violence</vt:lpstr>
      <vt:lpstr>Causes of Workplace Violence</vt:lpstr>
      <vt:lpstr>Causes of Workplace Violence (cont.)</vt:lpstr>
      <vt:lpstr>Causes of Workplace Violence (cont.)</vt:lpstr>
      <vt:lpstr>Causes of Workplace Violence (cont.)</vt:lpstr>
      <vt:lpstr>Causes of Workplace Violence (cont.)</vt:lpstr>
      <vt:lpstr>Causes of Workplace Violence (cont.)</vt:lpstr>
      <vt:lpstr>Causes of Workplace Violence (cont.)</vt:lpstr>
      <vt:lpstr>Causes of Workplace Violence (cont.)</vt:lpstr>
      <vt:lpstr>Causes of Workplace Violence (cont.)</vt:lpstr>
      <vt:lpstr>Effects of Workplace Violence</vt:lpstr>
      <vt:lpstr>Harassment and Bullying</vt:lpstr>
      <vt:lpstr>Harassment and Bullying</vt:lpstr>
      <vt:lpstr>Harassment and Bullying</vt:lpstr>
      <vt:lpstr>Harassment and Bullying</vt:lpstr>
      <vt:lpstr>Harassment and Bullying</vt:lpstr>
      <vt:lpstr>What leads to workplace violence almost always starts small and is a process that comes with warning signs.   These warning signs, by themselves, do not indicate that a person will become violent.   However, when coupled with other signs, these behaviors may indicate the potential for violence.   </vt:lpstr>
      <vt:lpstr>Workplace violence warning signs often include:</vt:lpstr>
      <vt:lpstr>PowerPoint Presentation</vt:lpstr>
      <vt:lpstr>Defusing Potentially Violent Situations</vt:lpstr>
      <vt:lpstr>Defusing Potentially Violent Situations</vt:lpstr>
      <vt:lpstr>Prevention Strategies &amp; Controls</vt:lpstr>
      <vt:lpstr>Prevention Strategies &amp; Controls- Workplace Security</vt:lpstr>
      <vt:lpstr>Prevention Strategies &amp; Controls- Workplace Security</vt:lpstr>
      <vt:lpstr>Prevention Strategies &amp; Controls- Workplace Security</vt:lpstr>
      <vt:lpstr>Prevention Strategies &amp; Controls- Administrative Controls</vt:lpstr>
      <vt:lpstr>Prevention Strategies &amp; Controls- Administrative Controls</vt:lpstr>
      <vt:lpstr>Prevention Strategies &amp; Controls- Policies &amp; Programs</vt:lpstr>
      <vt:lpstr>Prevention Strategies &amp; Controls- Policies &amp; Programs</vt:lpstr>
      <vt:lpstr>PowerPoint Presentation</vt:lpstr>
      <vt:lpstr>PowerPoint Presentation</vt:lpstr>
      <vt:lpstr>PowerPoint Presentation</vt:lpstr>
      <vt:lpstr>PowerPoint Presentation</vt:lpstr>
      <vt:lpstr>PowerPoint Presentation</vt:lpstr>
      <vt:lpstr>Workplace Security: What You Can Do</vt:lpstr>
      <vt:lpstr>Safety After Hours</vt:lpstr>
      <vt:lpstr>Safety After Hours</vt:lpstr>
      <vt:lpstr>Safety After Hours</vt:lpstr>
      <vt:lpstr>Safety After Hours</vt:lpstr>
      <vt:lpstr>Reporting Terrorist Threats</vt:lpstr>
      <vt:lpstr>Reporting Terrorist Threats</vt:lpstr>
      <vt:lpstr>Reporting Terrorist Threats</vt:lpstr>
      <vt:lpstr>PowerPoint Presentation</vt:lpstr>
      <vt:lpstr>PowerPoint Presentation</vt:lpstr>
      <vt:lpstr>Evacuation</vt:lpstr>
      <vt:lpstr>Evacuation</vt:lpstr>
      <vt:lpstr>Evacuation</vt:lpstr>
      <vt:lpstr>Evacuation</vt:lpstr>
      <vt:lpstr>Evacuation</vt:lpstr>
      <vt:lpstr>Aftermath of Workplace Violence</vt:lpstr>
      <vt:lpstr>Aftermath of Workplace Violence</vt:lpstr>
      <vt:lpstr>WHAT does OSHA Say?</vt:lpstr>
      <vt:lpstr>EMPLOYER Responsibilities</vt:lpstr>
      <vt:lpstr>Questions?</vt:lpstr>
      <vt:lpstr>PowerPoint Presentation</vt:lpstr>
      <vt:lpstr>  Get in Touch:  www.Complianceplace.com    erymsa@complianceplace.com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Maclachlan</dc:creator>
  <cp:lastModifiedBy>Kalie Petro 2</cp:lastModifiedBy>
  <cp:revision>224</cp:revision>
  <dcterms:created xsi:type="dcterms:W3CDTF">2019-07-02T19:54:55Z</dcterms:created>
  <dcterms:modified xsi:type="dcterms:W3CDTF">2024-05-30T14:09:17Z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1CC5B357-DE3F-4C3C-9445-065F7ACD6154</vt:lpwstr>
  </property>
  <property fmtid="{D5CDD505-2E9C-101B-9397-08002B2CF9AE}" pid="6" name="ArticulateProjectFull">
    <vt:lpwstr>C:\Users\LCurtis\Desktop\Laurie Working Folder\Buddy Proofs\Preventing Workplace Violence Employees ILT\Preventing Workplace Violence _Employees 7_11_19 LC.ppta</vt:lpwstr>
  </property>
</Properties>
</file>